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67" r:id="rId2"/>
    <p:sldId id="266" r:id="rId3"/>
    <p:sldId id="261" r:id="rId4"/>
    <p:sldId id="265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DD1948"/>
    <a:srgbClr val="ED5D7F"/>
    <a:srgbClr val="FFFFFF"/>
    <a:srgbClr val="FF33CC"/>
    <a:srgbClr val="CC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61FD6DA-EA23-4846-82D6-EC9AA4AECC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5837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5"/>
                <a:ext cx="1333" cy="1485"/>
              </a:xfrm>
              <a:custGeom>
                <a:avLst/>
                <a:gdLst>
                  <a:gd name="T0" fmla="*/ 36 w 596"/>
                  <a:gd name="T1" fmla="*/ 825 h 666"/>
                  <a:gd name="T2" fmla="*/ 13 w 596"/>
                  <a:gd name="T3" fmla="*/ 760 h 666"/>
                  <a:gd name="T4" fmla="*/ 0 w 596"/>
                  <a:gd name="T5" fmla="*/ 644 h 666"/>
                  <a:gd name="T6" fmla="*/ 9 w 596"/>
                  <a:gd name="T7" fmla="*/ 495 h 666"/>
                  <a:gd name="T8" fmla="*/ 56 w 596"/>
                  <a:gd name="T9" fmla="*/ 337 h 666"/>
                  <a:gd name="T10" fmla="*/ 154 w 596"/>
                  <a:gd name="T11" fmla="*/ 187 h 666"/>
                  <a:gd name="T12" fmla="*/ 318 w 596"/>
                  <a:gd name="T13" fmla="*/ 69 h 666"/>
                  <a:gd name="T14" fmla="*/ 552 w 596"/>
                  <a:gd name="T15" fmla="*/ 4 h 666"/>
                  <a:gd name="T16" fmla="*/ 850 w 596"/>
                  <a:gd name="T17" fmla="*/ 20 h 666"/>
                  <a:gd name="T18" fmla="*/ 1083 w 596"/>
                  <a:gd name="T19" fmla="*/ 152 h 666"/>
                  <a:gd name="T20" fmla="*/ 1239 w 596"/>
                  <a:gd name="T21" fmla="*/ 368 h 666"/>
                  <a:gd name="T22" fmla="*/ 1322 w 596"/>
                  <a:gd name="T23" fmla="*/ 633 h 666"/>
                  <a:gd name="T24" fmla="*/ 1331 w 596"/>
                  <a:gd name="T25" fmla="*/ 912 h 666"/>
                  <a:gd name="T26" fmla="*/ 1266 w 596"/>
                  <a:gd name="T27" fmla="*/ 1171 h 666"/>
                  <a:gd name="T28" fmla="*/ 1134 w 596"/>
                  <a:gd name="T29" fmla="*/ 1371 h 666"/>
                  <a:gd name="T30" fmla="*/ 933 w 596"/>
                  <a:gd name="T31" fmla="*/ 1478 h 666"/>
                  <a:gd name="T32" fmla="*/ 870 w 596"/>
                  <a:gd name="T33" fmla="*/ 1469 h 666"/>
                  <a:gd name="T34" fmla="*/ 986 w 596"/>
                  <a:gd name="T35" fmla="*/ 1376 h 666"/>
                  <a:gd name="T36" fmla="*/ 1078 w 596"/>
                  <a:gd name="T37" fmla="*/ 1213 h 666"/>
                  <a:gd name="T38" fmla="*/ 1138 w 596"/>
                  <a:gd name="T39" fmla="*/ 1012 h 666"/>
                  <a:gd name="T40" fmla="*/ 1163 w 596"/>
                  <a:gd name="T41" fmla="*/ 792 h 666"/>
                  <a:gd name="T42" fmla="*/ 1150 w 596"/>
                  <a:gd name="T43" fmla="*/ 575 h 666"/>
                  <a:gd name="T44" fmla="*/ 1085 w 596"/>
                  <a:gd name="T45" fmla="*/ 388 h 666"/>
                  <a:gd name="T46" fmla="*/ 968 w 596"/>
                  <a:gd name="T47" fmla="*/ 250 h 666"/>
                  <a:gd name="T48" fmla="*/ 763 w 596"/>
                  <a:gd name="T49" fmla="*/ 167 h 666"/>
                  <a:gd name="T50" fmla="*/ 550 w 596"/>
                  <a:gd name="T51" fmla="*/ 136 h 666"/>
                  <a:gd name="T52" fmla="*/ 389 w 596"/>
                  <a:gd name="T53" fmla="*/ 158 h 666"/>
                  <a:gd name="T54" fmla="*/ 271 w 596"/>
                  <a:gd name="T55" fmla="*/ 225 h 666"/>
                  <a:gd name="T56" fmla="*/ 188 w 596"/>
                  <a:gd name="T57" fmla="*/ 332 h 666"/>
                  <a:gd name="T58" fmla="*/ 127 w 596"/>
                  <a:gd name="T59" fmla="*/ 459 h 666"/>
                  <a:gd name="T60" fmla="*/ 89 w 596"/>
                  <a:gd name="T61" fmla="*/ 606 h 666"/>
                  <a:gd name="T62" fmla="*/ 63 w 596"/>
                  <a:gd name="T63" fmla="*/ 756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9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56 h 237"/>
                  <a:gd name="T4" fmla="*/ 7 w 257"/>
                  <a:gd name="T5" fmla="*/ 112 h 237"/>
                  <a:gd name="T6" fmla="*/ 13 w 257"/>
                  <a:gd name="T7" fmla="*/ 168 h 237"/>
                  <a:gd name="T8" fmla="*/ 24 w 257"/>
                  <a:gd name="T9" fmla="*/ 220 h 237"/>
                  <a:gd name="T10" fmla="*/ 40 w 257"/>
                  <a:gd name="T11" fmla="*/ 267 h 237"/>
                  <a:gd name="T12" fmla="*/ 60 w 257"/>
                  <a:gd name="T13" fmla="*/ 316 h 237"/>
                  <a:gd name="T14" fmla="*/ 84 w 257"/>
                  <a:gd name="T15" fmla="*/ 361 h 237"/>
                  <a:gd name="T16" fmla="*/ 113 w 257"/>
                  <a:gd name="T17" fmla="*/ 399 h 237"/>
                  <a:gd name="T18" fmla="*/ 149 w 257"/>
                  <a:gd name="T19" fmla="*/ 435 h 237"/>
                  <a:gd name="T20" fmla="*/ 191 w 257"/>
                  <a:gd name="T21" fmla="*/ 466 h 237"/>
                  <a:gd name="T22" fmla="*/ 236 w 257"/>
                  <a:gd name="T23" fmla="*/ 491 h 237"/>
                  <a:gd name="T24" fmla="*/ 291 w 257"/>
                  <a:gd name="T25" fmla="*/ 511 h 237"/>
                  <a:gd name="T26" fmla="*/ 351 w 257"/>
                  <a:gd name="T27" fmla="*/ 524 h 237"/>
                  <a:gd name="T28" fmla="*/ 418 w 257"/>
                  <a:gd name="T29" fmla="*/ 531 h 237"/>
                  <a:gd name="T30" fmla="*/ 489 w 257"/>
                  <a:gd name="T31" fmla="*/ 529 h 237"/>
                  <a:gd name="T32" fmla="*/ 571 w 257"/>
                  <a:gd name="T33" fmla="*/ 520 h 237"/>
                  <a:gd name="T34" fmla="*/ 498 w 257"/>
                  <a:gd name="T35" fmla="*/ 509 h 237"/>
                  <a:gd name="T36" fmla="*/ 433 w 257"/>
                  <a:gd name="T37" fmla="*/ 493 h 237"/>
                  <a:gd name="T38" fmla="*/ 378 w 257"/>
                  <a:gd name="T39" fmla="*/ 475 h 237"/>
                  <a:gd name="T40" fmla="*/ 329 w 257"/>
                  <a:gd name="T41" fmla="*/ 457 h 237"/>
                  <a:gd name="T42" fmla="*/ 284 w 257"/>
                  <a:gd name="T43" fmla="*/ 432 h 237"/>
                  <a:gd name="T44" fmla="*/ 249 w 257"/>
                  <a:gd name="T45" fmla="*/ 408 h 237"/>
                  <a:gd name="T46" fmla="*/ 216 w 257"/>
                  <a:gd name="T47" fmla="*/ 379 h 237"/>
                  <a:gd name="T48" fmla="*/ 187 w 257"/>
                  <a:gd name="T49" fmla="*/ 347 h 237"/>
                  <a:gd name="T50" fmla="*/ 160 w 257"/>
                  <a:gd name="T51" fmla="*/ 316 h 237"/>
                  <a:gd name="T52" fmla="*/ 136 w 257"/>
                  <a:gd name="T53" fmla="*/ 280 h 237"/>
                  <a:gd name="T54" fmla="*/ 116 w 257"/>
                  <a:gd name="T55" fmla="*/ 240 h 237"/>
                  <a:gd name="T56" fmla="*/ 96 w 257"/>
                  <a:gd name="T57" fmla="*/ 197 h 237"/>
                  <a:gd name="T58" fmla="*/ 73 w 257"/>
                  <a:gd name="T59" fmla="*/ 155 h 237"/>
                  <a:gd name="T60" fmla="*/ 51 w 257"/>
                  <a:gd name="T61" fmla="*/ 105 h 237"/>
                  <a:gd name="T62" fmla="*/ 27 w 257"/>
                  <a:gd name="T63" fmla="*/ 54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7" y="2164"/>
                <a:ext cx="277" cy="249"/>
              </a:xfrm>
              <a:custGeom>
                <a:avLst/>
                <a:gdLst>
                  <a:gd name="T0" fmla="*/ 172 w 124"/>
                  <a:gd name="T1" fmla="*/ 0 h 110"/>
                  <a:gd name="T2" fmla="*/ 277 w 124"/>
                  <a:gd name="T3" fmla="*/ 244 h 110"/>
                  <a:gd name="T4" fmla="*/ 268 w 124"/>
                  <a:gd name="T5" fmla="*/ 242 h 110"/>
                  <a:gd name="T6" fmla="*/ 239 w 124"/>
                  <a:gd name="T7" fmla="*/ 238 h 110"/>
                  <a:gd name="T8" fmla="*/ 199 w 124"/>
                  <a:gd name="T9" fmla="*/ 229 h 110"/>
                  <a:gd name="T10" fmla="*/ 152 w 124"/>
                  <a:gd name="T11" fmla="*/ 224 h 110"/>
                  <a:gd name="T12" fmla="*/ 101 w 124"/>
                  <a:gd name="T13" fmla="*/ 220 h 110"/>
                  <a:gd name="T14" fmla="*/ 56 w 124"/>
                  <a:gd name="T15" fmla="*/ 222 h 110"/>
                  <a:gd name="T16" fmla="*/ 20 w 124"/>
                  <a:gd name="T17" fmla="*/ 231 h 110"/>
                  <a:gd name="T18" fmla="*/ 0 w 124"/>
                  <a:gd name="T19" fmla="*/ 249 h 110"/>
                  <a:gd name="T20" fmla="*/ 9 w 124"/>
                  <a:gd name="T21" fmla="*/ 222 h 110"/>
                  <a:gd name="T22" fmla="*/ 18 w 124"/>
                  <a:gd name="T23" fmla="*/ 201 h 110"/>
                  <a:gd name="T24" fmla="*/ 36 w 124"/>
                  <a:gd name="T25" fmla="*/ 186 h 110"/>
                  <a:gd name="T26" fmla="*/ 56 w 124"/>
                  <a:gd name="T27" fmla="*/ 172 h 110"/>
                  <a:gd name="T28" fmla="*/ 80 w 124"/>
                  <a:gd name="T29" fmla="*/ 163 h 110"/>
                  <a:gd name="T30" fmla="*/ 105 w 124"/>
                  <a:gd name="T31" fmla="*/ 161 h 110"/>
                  <a:gd name="T32" fmla="*/ 132 w 124"/>
                  <a:gd name="T33" fmla="*/ 161 h 110"/>
                  <a:gd name="T34" fmla="*/ 161 w 124"/>
                  <a:gd name="T35" fmla="*/ 168 h 110"/>
                  <a:gd name="T36" fmla="*/ 163 w 124"/>
                  <a:gd name="T37" fmla="*/ 161 h 110"/>
                  <a:gd name="T38" fmla="*/ 156 w 124"/>
                  <a:gd name="T39" fmla="*/ 127 h 110"/>
                  <a:gd name="T40" fmla="*/ 150 w 124"/>
                  <a:gd name="T41" fmla="*/ 86 h 110"/>
                  <a:gd name="T42" fmla="*/ 145 w 124"/>
                  <a:gd name="T43" fmla="*/ 68 h 110"/>
                  <a:gd name="T44" fmla="*/ 141 w 124"/>
                  <a:gd name="T45" fmla="*/ 68 h 110"/>
                  <a:gd name="T46" fmla="*/ 136 w 124"/>
                  <a:gd name="T47" fmla="*/ 66 h 110"/>
                  <a:gd name="T48" fmla="*/ 132 w 124"/>
                  <a:gd name="T49" fmla="*/ 59 h 110"/>
                  <a:gd name="T50" fmla="*/ 127 w 124"/>
                  <a:gd name="T51" fmla="*/ 52 h 110"/>
                  <a:gd name="T52" fmla="*/ 127 w 124"/>
                  <a:gd name="T53" fmla="*/ 43 h 110"/>
                  <a:gd name="T54" fmla="*/ 132 w 124"/>
                  <a:gd name="T55" fmla="*/ 32 h 110"/>
                  <a:gd name="T56" fmla="*/ 147 w 124"/>
                  <a:gd name="T57" fmla="*/ 18 h 110"/>
                  <a:gd name="T58" fmla="*/ 172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4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11 w 109"/>
                  <a:gd name="T3" fmla="*/ 2 h 156"/>
                  <a:gd name="T4" fmla="*/ 40 w 109"/>
                  <a:gd name="T5" fmla="*/ 11 h 156"/>
                  <a:gd name="T6" fmla="*/ 83 w 109"/>
                  <a:gd name="T7" fmla="*/ 27 h 156"/>
                  <a:gd name="T8" fmla="*/ 130 w 109"/>
                  <a:gd name="T9" fmla="*/ 53 h 156"/>
                  <a:gd name="T10" fmla="*/ 175 w 109"/>
                  <a:gd name="T11" fmla="*/ 98 h 156"/>
                  <a:gd name="T12" fmla="*/ 216 w 109"/>
                  <a:gd name="T13" fmla="*/ 158 h 156"/>
                  <a:gd name="T14" fmla="*/ 241 w 109"/>
                  <a:gd name="T15" fmla="*/ 240 h 156"/>
                  <a:gd name="T16" fmla="*/ 245 w 109"/>
                  <a:gd name="T17" fmla="*/ 347 h 156"/>
                  <a:gd name="T18" fmla="*/ 236 w 109"/>
                  <a:gd name="T19" fmla="*/ 347 h 156"/>
                  <a:gd name="T20" fmla="*/ 223 w 109"/>
                  <a:gd name="T21" fmla="*/ 347 h 156"/>
                  <a:gd name="T22" fmla="*/ 209 w 109"/>
                  <a:gd name="T23" fmla="*/ 347 h 156"/>
                  <a:gd name="T24" fmla="*/ 196 w 109"/>
                  <a:gd name="T25" fmla="*/ 343 h 156"/>
                  <a:gd name="T26" fmla="*/ 182 w 109"/>
                  <a:gd name="T27" fmla="*/ 340 h 156"/>
                  <a:gd name="T28" fmla="*/ 166 w 109"/>
                  <a:gd name="T29" fmla="*/ 334 h 156"/>
                  <a:gd name="T30" fmla="*/ 148 w 109"/>
                  <a:gd name="T31" fmla="*/ 323 h 156"/>
                  <a:gd name="T32" fmla="*/ 130 w 109"/>
                  <a:gd name="T33" fmla="*/ 309 h 156"/>
                  <a:gd name="T34" fmla="*/ 119 w 109"/>
                  <a:gd name="T35" fmla="*/ 280 h 156"/>
                  <a:gd name="T36" fmla="*/ 119 w 109"/>
                  <a:gd name="T37" fmla="*/ 247 h 156"/>
                  <a:gd name="T38" fmla="*/ 126 w 109"/>
                  <a:gd name="T39" fmla="*/ 214 h 156"/>
                  <a:gd name="T40" fmla="*/ 133 w 109"/>
                  <a:gd name="T41" fmla="*/ 178 h 156"/>
                  <a:gd name="T42" fmla="*/ 126 w 109"/>
                  <a:gd name="T43" fmla="*/ 138 h 156"/>
                  <a:gd name="T44" fmla="*/ 108 w 109"/>
                  <a:gd name="T45" fmla="*/ 96 h 156"/>
                  <a:gd name="T46" fmla="*/ 70 w 109"/>
                  <a:gd name="T47" fmla="*/ 51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2" y="2207"/>
                <a:ext cx="103" cy="209"/>
              </a:xfrm>
              <a:custGeom>
                <a:avLst/>
                <a:gdLst>
                  <a:gd name="T0" fmla="*/ 69 w 46"/>
                  <a:gd name="T1" fmla="*/ 0 h 94"/>
                  <a:gd name="T2" fmla="*/ 45 w 46"/>
                  <a:gd name="T3" fmla="*/ 84 h 94"/>
                  <a:gd name="T4" fmla="*/ 34 w 46"/>
                  <a:gd name="T5" fmla="*/ 138 h 94"/>
                  <a:gd name="T6" fmla="*/ 25 w 46"/>
                  <a:gd name="T7" fmla="*/ 176 h 94"/>
                  <a:gd name="T8" fmla="*/ 0 w 46"/>
                  <a:gd name="T9" fmla="*/ 209 h 94"/>
                  <a:gd name="T10" fmla="*/ 27 w 46"/>
                  <a:gd name="T11" fmla="*/ 196 h 94"/>
                  <a:gd name="T12" fmla="*/ 52 w 46"/>
                  <a:gd name="T13" fmla="*/ 178 h 94"/>
                  <a:gd name="T14" fmla="*/ 72 w 46"/>
                  <a:gd name="T15" fmla="*/ 153 h 94"/>
                  <a:gd name="T16" fmla="*/ 90 w 46"/>
                  <a:gd name="T17" fmla="*/ 127 h 94"/>
                  <a:gd name="T18" fmla="*/ 101 w 46"/>
                  <a:gd name="T19" fmla="*/ 98 h 94"/>
                  <a:gd name="T20" fmla="*/ 103 w 46"/>
                  <a:gd name="T21" fmla="*/ 67 h 94"/>
                  <a:gd name="T22" fmla="*/ 94 w 46"/>
                  <a:gd name="T23" fmla="*/ 33 h 94"/>
                  <a:gd name="T24" fmla="*/ 69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2" y="1324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2 w 54"/>
                  <a:gd name="T3" fmla="*/ 2 h 40"/>
                  <a:gd name="T4" fmla="*/ 13 w 54"/>
                  <a:gd name="T5" fmla="*/ 7 h 40"/>
                  <a:gd name="T6" fmla="*/ 29 w 54"/>
                  <a:gd name="T7" fmla="*/ 18 h 40"/>
                  <a:gd name="T8" fmla="*/ 47 w 54"/>
                  <a:gd name="T9" fmla="*/ 27 h 40"/>
                  <a:gd name="T10" fmla="*/ 64 w 54"/>
                  <a:gd name="T11" fmla="*/ 34 h 40"/>
                  <a:gd name="T12" fmla="*/ 84 w 54"/>
                  <a:gd name="T13" fmla="*/ 38 h 40"/>
                  <a:gd name="T14" fmla="*/ 102 w 54"/>
                  <a:gd name="T15" fmla="*/ 41 h 40"/>
                  <a:gd name="T16" fmla="*/ 120 w 54"/>
                  <a:gd name="T17" fmla="*/ 36 h 40"/>
                  <a:gd name="T18" fmla="*/ 118 w 54"/>
                  <a:gd name="T19" fmla="*/ 56 h 40"/>
                  <a:gd name="T20" fmla="*/ 111 w 54"/>
                  <a:gd name="T21" fmla="*/ 74 h 40"/>
                  <a:gd name="T22" fmla="*/ 98 w 54"/>
                  <a:gd name="T23" fmla="*/ 86 h 40"/>
                  <a:gd name="T24" fmla="*/ 82 w 54"/>
                  <a:gd name="T25" fmla="*/ 90 h 40"/>
                  <a:gd name="T26" fmla="*/ 62 w 54"/>
                  <a:gd name="T27" fmla="*/ 88 h 40"/>
                  <a:gd name="T28" fmla="*/ 42 w 54"/>
                  <a:gd name="T29" fmla="*/ 72 h 40"/>
                  <a:gd name="T30" fmla="*/ 22 w 54"/>
                  <a:gd name="T31" fmla="*/ 45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13 w 149"/>
                  <a:gd name="T3" fmla="*/ 18 h 704"/>
                  <a:gd name="T4" fmla="*/ 35 w 149"/>
                  <a:gd name="T5" fmla="*/ 41 h 704"/>
                  <a:gd name="T6" fmla="*/ 62 w 149"/>
                  <a:gd name="T7" fmla="*/ 70 h 704"/>
                  <a:gd name="T8" fmla="*/ 91 w 149"/>
                  <a:gd name="T9" fmla="*/ 108 h 704"/>
                  <a:gd name="T10" fmla="*/ 128 w 149"/>
                  <a:gd name="T11" fmla="*/ 155 h 704"/>
                  <a:gd name="T12" fmla="*/ 162 w 149"/>
                  <a:gd name="T13" fmla="*/ 205 h 704"/>
                  <a:gd name="T14" fmla="*/ 195 w 149"/>
                  <a:gd name="T15" fmla="*/ 263 h 704"/>
                  <a:gd name="T16" fmla="*/ 221 w 149"/>
                  <a:gd name="T17" fmla="*/ 330 h 704"/>
                  <a:gd name="T18" fmla="*/ 248 w 149"/>
                  <a:gd name="T19" fmla="*/ 401 h 704"/>
                  <a:gd name="T20" fmla="*/ 266 w 149"/>
                  <a:gd name="T21" fmla="*/ 483 h 704"/>
                  <a:gd name="T22" fmla="*/ 275 w 149"/>
                  <a:gd name="T23" fmla="*/ 573 h 704"/>
                  <a:gd name="T24" fmla="*/ 279 w 149"/>
                  <a:gd name="T25" fmla="*/ 667 h 704"/>
                  <a:gd name="T26" fmla="*/ 266 w 149"/>
                  <a:gd name="T27" fmla="*/ 772 h 704"/>
                  <a:gd name="T28" fmla="*/ 241 w 149"/>
                  <a:gd name="T29" fmla="*/ 883 h 704"/>
                  <a:gd name="T30" fmla="*/ 204 w 149"/>
                  <a:gd name="T31" fmla="*/ 1000 h 704"/>
                  <a:gd name="T32" fmla="*/ 148 w 149"/>
                  <a:gd name="T33" fmla="*/ 1129 h 704"/>
                  <a:gd name="T34" fmla="*/ 86 w 149"/>
                  <a:gd name="T35" fmla="*/ 1275 h 704"/>
                  <a:gd name="T36" fmla="*/ 47 w 149"/>
                  <a:gd name="T37" fmla="*/ 1410 h 704"/>
                  <a:gd name="T38" fmla="*/ 22 w 149"/>
                  <a:gd name="T39" fmla="*/ 1535 h 704"/>
                  <a:gd name="T40" fmla="*/ 13 w 149"/>
                  <a:gd name="T41" fmla="*/ 1655 h 704"/>
                  <a:gd name="T42" fmla="*/ 13 w 149"/>
                  <a:gd name="T43" fmla="*/ 1769 h 704"/>
                  <a:gd name="T44" fmla="*/ 18 w 149"/>
                  <a:gd name="T45" fmla="*/ 1875 h 704"/>
                  <a:gd name="T46" fmla="*/ 27 w 149"/>
                  <a:gd name="T47" fmla="*/ 1968 h 704"/>
                  <a:gd name="T48" fmla="*/ 31 w 149"/>
                  <a:gd name="T49" fmla="*/ 2059 h 704"/>
                  <a:gd name="T50" fmla="*/ 91 w 149"/>
                  <a:gd name="T51" fmla="*/ 2012 h 704"/>
                  <a:gd name="T52" fmla="*/ 86 w 149"/>
                  <a:gd name="T53" fmla="*/ 1989 h 704"/>
                  <a:gd name="T54" fmla="*/ 80 w 149"/>
                  <a:gd name="T55" fmla="*/ 1922 h 704"/>
                  <a:gd name="T56" fmla="*/ 73 w 149"/>
                  <a:gd name="T57" fmla="*/ 1819 h 704"/>
                  <a:gd name="T58" fmla="*/ 78 w 149"/>
                  <a:gd name="T59" fmla="*/ 1682 h 704"/>
                  <a:gd name="T60" fmla="*/ 91 w 149"/>
                  <a:gd name="T61" fmla="*/ 1518 h 704"/>
                  <a:gd name="T62" fmla="*/ 128 w 149"/>
                  <a:gd name="T63" fmla="*/ 1331 h 704"/>
                  <a:gd name="T64" fmla="*/ 190 w 149"/>
                  <a:gd name="T65" fmla="*/ 1129 h 704"/>
                  <a:gd name="T66" fmla="*/ 286 w 149"/>
                  <a:gd name="T67" fmla="*/ 915 h 704"/>
                  <a:gd name="T68" fmla="*/ 317 w 149"/>
                  <a:gd name="T69" fmla="*/ 816 h 704"/>
                  <a:gd name="T70" fmla="*/ 330 w 149"/>
                  <a:gd name="T71" fmla="*/ 687 h 704"/>
                  <a:gd name="T72" fmla="*/ 319 w 149"/>
                  <a:gd name="T73" fmla="*/ 538 h 704"/>
                  <a:gd name="T74" fmla="*/ 290 w 149"/>
                  <a:gd name="T75" fmla="*/ 392 h 704"/>
                  <a:gd name="T76" fmla="*/ 241 w 149"/>
                  <a:gd name="T77" fmla="*/ 249 h 704"/>
                  <a:gd name="T78" fmla="*/ 179 w 149"/>
                  <a:gd name="T79" fmla="*/ 129 h 704"/>
                  <a:gd name="T80" fmla="*/ 97 w 149"/>
                  <a:gd name="T81" fmla="*/ 41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237 w 128"/>
                <a:gd name="T1" fmla="*/ 0 h 217"/>
                <a:gd name="T2" fmla="*/ 265 w 128"/>
                <a:gd name="T3" fmla="*/ 27 h 217"/>
                <a:gd name="T4" fmla="*/ 290 w 128"/>
                <a:gd name="T5" fmla="*/ 81 h 217"/>
                <a:gd name="T6" fmla="*/ 310 w 128"/>
                <a:gd name="T7" fmla="*/ 150 h 217"/>
                <a:gd name="T8" fmla="*/ 323 w 128"/>
                <a:gd name="T9" fmla="*/ 233 h 217"/>
                <a:gd name="T10" fmla="*/ 320 w 128"/>
                <a:gd name="T11" fmla="*/ 332 h 217"/>
                <a:gd name="T12" fmla="*/ 293 w 128"/>
                <a:gd name="T13" fmla="*/ 434 h 217"/>
                <a:gd name="T14" fmla="*/ 237 w 128"/>
                <a:gd name="T15" fmla="*/ 541 h 217"/>
                <a:gd name="T16" fmla="*/ 151 w 128"/>
                <a:gd name="T17" fmla="*/ 649 h 217"/>
                <a:gd name="T18" fmla="*/ 124 w 128"/>
                <a:gd name="T19" fmla="*/ 637 h 217"/>
                <a:gd name="T20" fmla="*/ 96 w 128"/>
                <a:gd name="T21" fmla="*/ 628 h 217"/>
                <a:gd name="T22" fmla="*/ 66 w 128"/>
                <a:gd name="T23" fmla="*/ 613 h 217"/>
                <a:gd name="T24" fmla="*/ 40 w 128"/>
                <a:gd name="T25" fmla="*/ 601 h 217"/>
                <a:gd name="T26" fmla="*/ 20 w 128"/>
                <a:gd name="T27" fmla="*/ 586 h 217"/>
                <a:gd name="T28" fmla="*/ 5 w 128"/>
                <a:gd name="T29" fmla="*/ 568 h 217"/>
                <a:gd name="T30" fmla="*/ 0 w 128"/>
                <a:gd name="T31" fmla="*/ 547 h 217"/>
                <a:gd name="T32" fmla="*/ 3 w 128"/>
                <a:gd name="T33" fmla="*/ 532 h 217"/>
                <a:gd name="T34" fmla="*/ 33 w 128"/>
                <a:gd name="T35" fmla="*/ 511 h 217"/>
                <a:gd name="T36" fmla="*/ 73 w 128"/>
                <a:gd name="T37" fmla="*/ 482 h 217"/>
                <a:gd name="T38" fmla="*/ 116 w 128"/>
                <a:gd name="T39" fmla="*/ 449 h 217"/>
                <a:gd name="T40" fmla="*/ 159 w 128"/>
                <a:gd name="T41" fmla="*/ 401 h 217"/>
                <a:gd name="T42" fmla="*/ 199 w 128"/>
                <a:gd name="T43" fmla="*/ 335 h 217"/>
                <a:gd name="T44" fmla="*/ 230 w 128"/>
                <a:gd name="T45" fmla="*/ 248 h 217"/>
                <a:gd name="T46" fmla="*/ 245 w 128"/>
                <a:gd name="T47" fmla="*/ 138 h 217"/>
                <a:gd name="T48" fmla="*/ 237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227 w 117"/>
                <a:gd name="T1" fmla="*/ 0 h 132"/>
                <a:gd name="T2" fmla="*/ 0 w 117"/>
                <a:gd name="T3" fmla="*/ 88 h 132"/>
                <a:gd name="T4" fmla="*/ 9 w 117"/>
                <a:gd name="T5" fmla="*/ 91 h 132"/>
                <a:gd name="T6" fmla="*/ 42 w 117"/>
                <a:gd name="T7" fmla="*/ 102 h 132"/>
                <a:gd name="T8" fmla="*/ 88 w 117"/>
                <a:gd name="T9" fmla="*/ 127 h 132"/>
                <a:gd name="T10" fmla="*/ 139 w 117"/>
                <a:gd name="T11" fmla="*/ 165 h 132"/>
                <a:gd name="T12" fmla="*/ 200 w 117"/>
                <a:gd name="T13" fmla="*/ 218 h 132"/>
                <a:gd name="T14" fmla="*/ 254 w 117"/>
                <a:gd name="T15" fmla="*/ 281 h 132"/>
                <a:gd name="T16" fmla="*/ 309 w 117"/>
                <a:gd name="T17" fmla="*/ 362 h 132"/>
                <a:gd name="T18" fmla="*/ 351 w 117"/>
                <a:gd name="T19" fmla="*/ 464 h 132"/>
                <a:gd name="T20" fmla="*/ 354 w 117"/>
                <a:gd name="T21" fmla="*/ 422 h 132"/>
                <a:gd name="T22" fmla="*/ 348 w 117"/>
                <a:gd name="T23" fmla="*/ 376 h 132"/>
                <a:gd name="T24" fmla="*/ 327 w 117"/>
                <a:gd name="T25" fmla="*/ 316 h 132"/>
                <a:gd name="T26" fmla="*/ 300 w 117"/>
                <a:gd name="T27" fmla="*/ 260 h 132"/>
                <a:gd name="T28" fmla="*/ 269 w 117"/>
                <a:gd name="T29" fmla="*/ 204 h 132"/>
                <a:gd name="T30" fmla="*/ 236 w 117"/>
                <a:gd name="T31" fmla="*/ 158 h 132"/>
                <a:gd name="T32" fmla="*/ 203 w 117"/>
                <a:gd name="T33" fmla="*/ 127 h 132"/>
                <a:gd name="T34" fmla="*/ 175 w 117"/>
                <a:gd name="T35" fmla="*/ 112 h 132"/>
                <a:gd name="T36" fmla="*/ 209 w 117"/>
                <a:gd name="T37" fmla="*/ 102 h 132"/>
                <a:gd name="T38" fmla="*/ 239 w 117"/>
                <a:gd name="T39" fmla="*/ 98 h 132"/>
                <a:gd name="T40" fmla="*/ 269 w 117"/>
                <a:gd name="T41" fmla="*/ 91 h 132"/>
                <a:gd name="T42" fmla="*/ 297 w 117"/>
                <a:gd name="T43" fmla="*/ 88 h 132"/>
                <a:gd name="T44" fmla="*/ 318 w 117"/>
                <a:gd name="T45" fmla="*/ 84 h 132"/>
                <a:gd name="T46" fmla="*/ 330 w 117"/>
                <a:gd name="T47" fmla="*/ 77 h 132"/>
                <a:gd name="T48" fmla="*/ 342 w 117"/>
                <a:gd name="T49" fmla="*/ 74 h 132"/>
                <a:gd name="T50" fmla="*/ 345 w 117"/>
                <a:gd name="T51" fmla="*/ 74 h 132"/>
                <a:gd name="T52" fmla="*/ 227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87 w 29"/>
                <a:gd name="T1" fmla="*/ 0 h 77"/>
                <a:gd name="T2" fmla="*/ 69 w 29"/>
                <a:gd name="T3" fmla="*/ 0 h 77"/>
                <a:gd name="T4" fmla="*/ 48 w 29"/>
                <a:gd name="T5" fmla="*/ 14 h 77"/>
                <a:gd name="T6" fmla="*/ 27 w 29"/>
                <a:gd name="T7" fmla="*/ 32 h 77"/>
                <a:gd name="T8" fmla="*/ 12 w 29"/>
                <a:gd name="T9" fmla="*/ 68 h 77"/>
                <a:gd name="T10" fmla="*/ 3 w 29"/>
                <a:gd name="T11" fmla="*/ 107 h 77"/>
                <a:gd name="T12" fmla="*/ 0 w 29"/>
                <a:gd name="T13" fmla="*/ 157 h 77"/>
                <a:gd name="T14" fmla="*/ 9 w 29"/>
                <a:gd name="T15" fmla="*/ 214 h 77"/>
                <a:gd name="T16" fmla="*/ 33 w 29"/>
                <a:gd name="T17" fmla="*/ 274 h 77"/>
                <a:gd name="T18" fmla="*/ 45 w 29"/>
                <a:gd name="T19" fmla="*/ 189 h 77"/>
                <a:gd name="T20" fmla="*/ 57 w 29"/>
                <a:gd name="T21" fmla="*/ 132 h 77"/>
                <a:gd name="T22" fmla="*/ 69 w 29"/>
                <a:gd name="T23" fmla="*/ 78 h 77"/>
                <a:gd name="T24" fmla="*/ 87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8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63 h 237"/>
                <a:gd name="T4" fmla="*/ 8 w 257"/>
                <a:gd name="T5" fmla="*/ 125 h 237"/>
                <a:gd name="T6" fmla="*/ 16 w 257"/>
                <a:gd name="T7" fmla="*/ 188 h 237"/>
                <a:gd name="T8" fmla="*/ 29 w 257"/>
                <a:gd name="T9" fmla="*/ 245 h 237"/>
                <a:gd name="T10" fmla="*/ 48 w 257"/>
                <a:gd name="T11" fmla="*/ 298 h 237"/>
                <a:gd name="T12" fmla="*/ 72 w 257"/>
                <a:gd name="T13" fmla="*/ 353 h 237"/>
                <a:gd name="T14" fmla="*/ 101 w 257"/>
                <a:gd name="T15" fmla="*/ 403 h 237"/>
                <a:gd name="T16" fmla="*/ 135 w 257"/>
                <a:gd name="T17" fmla="*/ 445 h 237"/>
                <a:gd name="T18" fmla="*/ 178 w 257"/>
                <a:gd name="T19" fmla="*/ 485 h 237"/>
                <a:gd name="T20" fmla="*/ 228 w 257"/>
                <a:gd name="T21" fmla="*/ 520 h 237"/>
                <a:gd name="T22" fmla="*/ 281 w 257"/>
                <a:gd name="T23" fmla="*/ 548 h 237"/>
                <a:gd name="T24" fmla="*/ 347 w 257"/>
                <a:gd name="T25" fmla="*/ 570 h 237"/>
                <a:gd name="T26" fmla="*/ 419 w 257"/>
                <a:gd name="T27" fmla="*/ 585 h 237"/>
                <a:gd name="T28" fmla="*/ 498 w 257"/>
                <a:gd name="T29" fmla="*/ 593 h 237"/>
                <a:gd name="T30" fmla="*/ 583 w 257"/>
                <a:gd name="T31" fmla="*/ 590 h 237"/>
                <a:gd name="T32" fmla="*/ 681 w 257"/>
                <a:gd name="T33" fmla="*/ 580 h 237"/>
                <a:gd name="T34" fmla="*/ 594 w 257"/>
                <a:gd name="T35" fmla="*/ 568 h 237"/>
                <a:gd name="T36" fmla="*/ 517 w 257"/>
                <a:gd name="T37" fmla="*/ 550 h 237"/>
                <a:gd name="T38" fmla="*/ 450 w 257"/>
                <a:gd name="T39" fmla="*/ 530 h 237"/>
                <a:gd name="T40" fmla="*/ 392 w 257"/>
                <a:gd name="T41" fmla="*/ 510 h 237"/>
                <a:gd name="T42" fmla="*/ 339 w 257"/>
                <a:gd name="T43" fmla="*/ 483 h 237"/>
                <a:gd name="T44" fmla="*/ 297 w 257"/>
                <a:gd name="T45" fmla="*/ 455 h 237"/>
                <a:gd name="T46" fmla="*/ 257 w 257"/>
                <a:gd name="T47" fmla="*/ 423 h 237"/>
                <a:gd name="T48" fmla="*/ 223 w 257"/>
                <a:gd name="T49" fmla="*/ 388 h 237"/>
                <a:gd name="T50" fmla="*/ 191 w 257"/>
                <a:gd name="T51" fmla="*/ 353 h 237"/>
                <a:gd name="T52" fmla="*/ 162 w 257"/>
                <a:gd name="T53" fmla="*/ 313 h 237"/>
                <a:gd name="T54" fmla="*/ 138 w 257"/>
                <a:gd name="T55" fmla="*/ 268 h 237"/>
                <a:gd name="T56" fmla="*/ 114 w 257"/>
                <a:gd name="T57" fmla="*/ 220 h 237"/>
                <a:gd name="T58" fmla="*/ 87 w 257"/>
                <a:gd name="T59" fmla="*/ 173 h 237"/>
                <a:gd name="T60" fmla="*/ 61 w 257"/>
                <a:gd name="T61" fmla="*/ 118 h 237"/>
                <a:gd name="T62" fmla="*/ 32 w 257"/>
                <a:gd name="T63" fmla="*/ 60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205 w 124"/>
                <a:gd name="T1" fmla="*/ 0 h 110"/>
                <a:gd name="T2" fmla="*/ 330 w 124"/>
                <a:gd name="T3" fmla="*/ 273 h 110"/>
                <a:gd name="T4" fmla="*/ 319 w 124"/>
                <a:gd name="T5" fmla="*/ 270 h 110"/>
                <a:gd name="T6" fmla="*/ 285 w 124"/>
                <a:gd name="T7" fmla="*/ 265 h 110"/>
                <a:gd name="T8" fmla="*/ 237 w 124"/>
                <a:gd name="T9" fmla="*/ 255 h 110"/>
                <a:gd name="T10" fmla="*/ 181 w 124"/>
                <a:gd name="T11" fmla="*/ 250 h 110"/>
                <a:gd name="T12" fmla="*/ 120 w 124"/>
                <a:gd name="T13" fmla="*/ 245 h 110"/>
                <a:gd name="T14" fmla="*/ 67 w 124"/>
                <a:gd name="T15" fmla="*/ 248 h 110"/>
                <a:gd name="T16" fmla="*/ 24 w 124"/>
                <a:gd name="T17" fmla="*/ 258 h 110"/>
                <a:gd name="T18" fmla="*/ 0 w 124"/>
                <a:gd name="T19" fmla="*/ 278 h 110"/>
                <a:gd name="T20" fmla="*/ 11 w 124"/>
                <a:gd name="T21" fmla="*/ 248 h 110"/>
                <a:gd name="T22" fmla="*/ 21 w 124"/>
                <a:gd name="T23" fmla="*/ 225 h 110"/>
                <a:gd name="T24" fmla="*/ 43 w 124"/>
                <a:gd name="T25" fmla="*/ 207 h 110"/>
                <a:gd name="T26" fmla="*/ 67 w 124"/>
                <a:gd name="T27" fmla="*/ 192 h 110"/>
                <a:gd name="T28" fmla="*/ 96 w 124"/>
                <a:gd name="T29" fmla="*/ 182 h 110"/>
                <a:gd name="T30" fmla="*/ 125 w 124"/>
                <a:gd name="T31" fmla="*/ 179 h 110"/>
                <a:gd name="T32" fmla="*/ 157 w 124"/>
                <a:gd name="T33" fmla="*/ 179 h 110"/>
                <a:gd name="T34" fmla="*/ 192 w 124"/>
                <a:gd name="T35" fmla="*/ 187 h 110"/>
                <a:gd name="T36" fmla="*/ 194 w 124"/>
                <a:gd name="T37" fmla="*/ 179 h 110"/>
                <a:gd name="T38" fmla="*/ 186 w 124"/>
                <a:gd name="T39" fmla="*/ 142 h 110"/>
                <a:gd name="T40" fmla="*/ 178 w 124"/>
                <a:gd name="T41" fmla="*/ 96 h 110"/>
                <a:gd name="T42" fmla="*/ 173 w 124"/>
                <a:gd name="T43" fmla="*/ 76 h 110"/>
                <a:gd name="T44" fmla="*/ 168 w 124"/>
                <a:gd name="T45" fmla="*/ 76 h 110"/>
                <a:gd name="T46" fmla="*/ 162 w 124"/>
                <a:gd name="T47" fmla="*/ 73 h 110"/>
                <a:gd name="T48" fmla="*/ 157 w 124"/>
                <a:gd name="T49" fmla="*/ 66 h 110"/>
                <a:gd name="T50" fmla="*/ 152 w 124"/>
                <a:gd name="T51" fmla="*/ 58 h 110"/>
                <a:gd name="T52" fmla="*/ 152 w 124"/>
                <a:gd name="T53" fmla="*/ 48 h 110"/>
                <a:gd name="T54" fmla="*/ 157 w 124"/>
                <a:gd name="T55" fmla="*/ 35 h 110"/>
                <a:gd name="T56" fmla="*/ 176 w 124"/>
                <a:gd name="T57" fmla="*/ 20 h 110"/>
                <a:gd name="T58" fmla="*/ 205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83 w 46"/>
                <a:gd name="T1" fmla="*/ 0 h 94"/>
                <a:gd name="T2" fmla="*/ 53 w 46"/>
                <a:gd name="T3" fmla="*/ 94 h 94"/>
                <a:gd name="T4" fmla="*/ 40 w 46"/>
                <a:gd name="T5" fmla="*/ 154 h 94"/>
                <a:gd name="T6" fmla="*/ 29 w 46"/>
                <a:gd name="T7" fmla="*/ 196 h 94"/>
                <a:gd name="T8" fmla="*/ 0 w 46"/>
                <a:gd name="T9" fmla="*/ 233 h 94"/>
                <a:gd name="T10" fmla="*/ 32 w 46"/>
                <a:gd name="T11" fmla="*/ 218 h 94"/>
                <a:gd name="T12" fmla="*/ 62 w 46"/>
                <a:gd name="T13" fmla="*/ 198 h 94"/>
                <a:gd name="T14" fmla="*/ 86 w 46"/>
                <a:gd name="T15" fmla="*/ 171 h 94"/>
                <a:gd name="T16" fmla="*/ 107 w 46"/>
                <a:gd name="T17" fmla="*/ 141 h 94"/>
                <a:gd name="T18" fmla="*/ 120 w 46"/>
                <a:gd name="T19" fmla="*/ 109 h 94"/>
                <a:gd name="T20" fmla="*/ 123 w 46"/>
                <a:gd name="T21" fmla="*/ 74 h 94"/>
                <a:gd name="T22" fmla="*/ 112 w 46"/>
                <a:gd name="T23" fmla="*/ 37 h 94"/>
                <a:gd name="T24" fmla="*/ 83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16 w 149"/>
                <a:gd name="T3" fmla="*/ 20 h 704"/>
                <a:gd name="T4" fmla="*/ 42 w 149"/>
                <a:gd name="T5" fmla="*/ 46 h 704"/>
                <a:gd name="T6" fmla="*/ 74 w 149"/>
                <a:gd name="T7" fmla="*/ 78 h 704"/>
                <a:gd name="T8" fmla="*/ 108 w 149"/>
                <a:gd name="T9" fmla="*/ 121 h 704"/>
                <a:gd name="T10" fmla="*/ 153 w 149"/>
                <a:gd name="T11" fmla="*/ 173 h 704"/>
                <a:gd name="T12" fmla="*/ 193 w 149"/>
                <a:gd name="T13" fmla="*/ 229 h 704"/>
                <a:gd name="T14" fmla="*/ 232 w 149"/>
                <a:gd name="T15" fmla="*/ 294 h 704"/>
                <a:gd name="T16" fmla="*/ 264 w 149"/>
                <a:gd name="T17" fmla="*/ 369 h 704"/>
                <a:gd name="T18" fmla="*/ 295 w 149"/>
                <a:gd name="T19" fmla="*/ 448 h 704"/>
                <a:gd name="T20" fmla="*/ 317 w 149"/>
                <a:gd name="T21" fmla="*/ 539 h 704"/>
                <a:gd name="T22" fmla="*/ 327 w 149"/>
                <a:gd name="T23" fmla="*/ 640 h 704"/>
                <a:gd name="T24" fmla="*/ 332 w 149"/>
                <a:gd name="T25" fmla="*/ 745 h 704"/>
                <a:gd name="T26" fmla="*/ 317 w 149"/>
                <a:gd name="T27" fmla="*/ 863 h 704"/>
                <a:gd name="T28" fmla="*/ 287 w 149"/>
                <a:gd name="T29" fmla="*/ 987 h 704"/>
                <a:gd name="T30" fmla="*/ 243 w 149"/>
                <a:gd name="T31" fmla="*/ 1117 h 704"/>
                <a:gd name="T32" fmla="*/ 177 w 149"/>
                <a:gd name="T33" fmla="*/ 1261 h 704"/>
                <a:gd name="T34" fmla="*/ 103 w 149"/>
                <a:gd name="T35" fmla="*/ 1424 h 704"/>
                <a:gd name="T36" fmla="*/ 55 w 149"/>
                <a:gd name="T37" fmla="*/ 1575 h 704"/>
                <a:gd name="T38" fmla="*/ 26 w 149"/>
                <a:gd name="T39" fmla="*/ 1715 h 704"/>
                <a:gd name="T40" fmla="*/ 16 w 149"/>
                <a:gd name="T41" fmla="*/ 1849 h 704"/>
                <a:gd name="T42" fmla="*/ 16 w 149"/>
                <a:gd name="T43" fmla="*/ 1977 h 704"/>
                <a:gd name="T44" fmla="*/ 21 w 149"/>
                <a:gd name="T45" fmla="*/ 2094 h 704"/>
                <a:gd name="T46" fmla="*/ 32 w 149"/>
                <a:gd name="T47" fmla="*/ 2199 h 704"/>
                <a:gd name="T48" fmla="*/ 37 w 149"/>
                <a:gd name="T49" fmla="*/ 2300 h 704"/>
                <a:gd name="T50" fmla="*/ 108 w 149"/>
                <a:gd name="T51" fmla="*/ 2248 h 704"/>
                <a:gd name="T52" fmla="*/ 103 w 149"/>
                <a:gd name="T53" fmla="*/ 2222 h 704"/>
                <a:gd name="T54" fmla="*/ 95 w 149"/>
                <a:gd name="T55" fmla="*/ 2146 h 704"/>
                <a:gd name="T56" fmla="*/ 87 w 149"/>
                <a:gd name="T57" fmla="*/ 2032 h 704"/>
                <a:gd name="T58" fmla="*/ 92 w 149"/>
                <a:gd name="T59" fmla="*/ 1879 h 704"/>
                <a:gd name="T60" fmla="*/ 108 w 149"/>
                <a:gd name="T61" fmla="*/ 1696 h 704"/>
                <a:gd name="T62" fmla="*/ 153 w 149"/>
                <a:gd name="T63" fmla="*/ 1487 h 704"/>
                <a:gd name="T64" fmla="*/ 227 w 149"/>
                <a:gd name="T65" fmla="*/ 1261 h 704"/>
                <a:gd name="T66" fmla="*/ 340 w 149"/>
                <a:gd name="T67" fmla="*/ 1023 h 704"/>
                <a:gd name="T68" fmla="*/ 377 w 149"/>
                <a:gd name="T69" fmla="*/ 912 h 704"/>
                <a:gd name="T70" fmla="*/ 393 w 149"/>
                <a:gd name="T71" fmla="*/ 768 h 704"/>
                <a:gd name="T72" fmla="*/ 380 w 149"/>
                <a:gd name="T73" fmla="*/ 601 h 704"/>
                <a:gd name="T74" fmla="*/ 346 w 149"/>
                <a:gd name="T75" fmla="*/ 438 h 704"/>
                <a:gd name="T76" fmla="*/ 287 w 149"/>
                <a:gd name="T77" fmla="*/ 278 h 704"/>
                <a:gd name="T78" fmla="*/ 214 w 149"/>
                <a:gd name="T79" fmla="*/ 144 h 704"/>
                <a:gd name="T80" fmla="*/ 116 w 149"/>
                <a:gd name="T81" fmla="*/ 46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9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/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9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05C7-525D-49A3-A77C-6F09043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408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CD779-C1F7-4192-9792-6172B1CF17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542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BD1FB-FF3B-41C0-8545-C03981BA04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922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DF291-15B1-42E9-9E36-923F763CF9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479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80596-DBF6-493B-88FD-6307B43534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47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8EED3-4D93-4A91-93DA-1D4A9CDC07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14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71F2F-3CBF-4FF4-A03A-3BAA998635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3420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71DEB-9B29-4054-8532-97FC707554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240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9AD1A-1275-4017-BEC1-33D28C6058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21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F78C9-E753-4DBA-8B84-826B75963F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89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3C501-849C-4113-8EF3-A4EEDA4DC1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3257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66 w 217"/>
                  <a:gd name="T1" fmla="*/ 303 h 210"/>
                  <a:gd name="T2" fmla="*/ 53 w 217"/>
                  <a:gd name="T3" fmla="*/ 286 h 210"/>
                  <a:gd name="T4" fmla="*/ 38 w 217"/>
                  <a:gd name="T5" fmla="*/ 261 h 210"/>
                  <a:gd name="T6" fmla="*/ 22 w 217"/>
                  <a:gd name="T7" fmla="*/ 229 h 210"/>
                  <a:gd name="T8" fmla="*/ 7 w 217"/>
                  <a:gd name="T9" fmla="*/ 195 h 210"/>
                  <a:gd name="T10" fmla="*/ 0 w 217"/>
                  <a:gd name="T11" fmla="*/ 157 h 210"/>
                  <a:gd name="T12" fmla="*/ 1 w 217"/>
                  <a:gd name="T13" fmla="*/ 118 h 210"/>
                  <a:gd name="T14" fmla="*/ 13 w 217"/>
                  <a:gd name="T15" fmla="*/ 82 h 210"/>
                  <a:gd name="T16" fmla="*/ 39 w 217"/>
                  <a:gd name="T17" fmla="*/ 51 h 210"/>
                  <a:gd name="T18" fmla="*/ 65 w 217"/>
                  <a:gd name="T19" fmla="*/ 32 h 210"/>
                  <a:gd name="T20" fmla="*/ 87 w 217"/>
                  <a:gd name="T21" fmla="*/ 17 h 210"/>
                  <a:gd name="T22" fmla="*/ 104 w 217"/>
                  <a:gd name="T23" fmla="*/ 10 h 210"/>
                  <a:gd name="T24" fmla="*/ 117 w 217"/>
                  <a:gd name="T25" fmla="*/ 7 h 210"/>
                  <a:gd name="T26" fmla="*/ 127 w 217"/>
                  <a:gd name="T27" fmla="*/ 7 h 210"/>
                  <a:gd name="T28" fmla="*/ 150 w 217"/>
                  <a:gd name="T29" fmla="*/ 0 h 210"/>
                  <a:gd name="T30" fmla="*/ 213 w 217"/>
                  <a:gd name="T31" fmla="*/ 12 h 210"/>
                  <a:gd name="T32" fmla="*/ 231 w 217"/>
                  <a:gd name="T33" fmla="*/ 17 h 210"/>
                  <a:gd name="T34" fmla="*/ 248 w 217"/>
                  <a:gd name="T35" fmla="*/ 22 h 210"/>
                  <a:gd name="T36" fmla="*/ 263 w 217"/>
                  <a:gd name="T37" fmla="*/ 27 h 210"/>
                  <a:gd name="T38" fmla="*/ 274 w 217"/>
                  <a:gd name="T39" fmla="*/ 33 h 210"/>
                  <a:gd name="T40" fmla="*/ 286 w 217"/>
                  <a:gd name="T41" fmla="*/ 39 h 210"/>
                  <a:gd name="T42" fmla="*/ 296 w 217"/>
                  <a:gd name="T43" fmla="*/ 46 h 210"/>
                  <a:gd name="T44" fmla="*/ 304 w 217"/>
                  <a:gd name="T45" fmla="*/ 55 h 210"/>
                  <a:gd name="T46" fmla="*/ 313 w 217"/>
                  <a:gd name="T47" fmla="*/ 65 h 210"/>
                  <a:gd name="T48" fmla="*/ 296 w 217"/>
                  <a:gd name="T49" fmla="*/ 58 h 210"/>
                  <a:gd name="T50" fmla="*/ 280 w 217"/>
                  <a:gd name="T51" fmla="*/ 52 h 210"/>
                  <a:gd name="T52" fmla="*/ 264 w 217"/>
                  <a:gd name="T53" fmla="*/ 48 h 210"/>
                  <a:gd name="T54" fmla="*/ 248 w 217"/>
                  <a:gd name="T55" fmla="*/ 43 h 210"/>
                  <a:gd name="T56" fmla="*/ 235 w 217"/>
                  <a:gd name="T57" fmla="*/ 39 h 210"/>
                  <a:gd name="T58" fmla="*/ 221 w 217"/>
                  <a:gd name="T59" fmla="*/ 38 h 210"/>
                  <a:gd name="T60" fmla="*/ 206 w 217"/>
                  <a:gd name="T61" fmla="*/ 35 h 210"/>
                  <a:gd name="T62" fmla="*/ 193 w 217"/>
                  <a:gd name="T63" fmla="*/ 35 h 210"/>
                  <a:gd name="T64" fmla="*/ 180 w 217"/>
                  <a:gd name="T65" fmla="*/ 35 h 210"/>
                  <a:gd name="T66" fmla="*/ 167 w 217"/>
                  <a:gd name="T67" fmla="*/ 36 h 210"/>
                  <a:gd name="T68" fmla="*/ 154 w 217"/>
                  <a:gd name="T69" fmla="*/ 39 h 210"/>
                  <a:gd name="T70" fmla="*/ 143 w 217"/>
                  <a:gd name="T71" fmla="*/ 42 h 210"/>
                  <a:gd name="T72" fmla="*/ 131 w 217"/>
                  <a:gd name="T73" fmla="*/ 48 h 210"/>
                  <a:gd name="T74" fmla="*/ 118 w 217"/>
                  <a:gd name="T75" fmla="*/ 52 h 210"/>
                  <a:gd name="T76" fmla="*/ 107 w 217"/>
                  <a:gd name="T77" fmla="*/ 59 h 210"/>
                  <a:gd name="T78" fmla="*/ 95 w 217"/>
                  <a:gd name="T79" fmla="*/ 66 h 210"/>
                  <a:gd name="T80" fmla="*/ 75 w 217"/>
                  <a:gd name="T81" fmla="*/ 88 h 210"/>
                  <a:gd name="T82" fmla="*/ 61 w 217"/>
                  <a:gd name="T83" fmla="*/ 115 h 210"/>
                  <a:gd name="T84" fmla="*/ 53 w 217"/>
                  <a:gd name="T85" fmla="*/ 149 h 210"/>
                  <a:gd name="T86" fmla="*/ 50 w 217"/>
                  <a:gd name="T87" fmla="*/ 182 h 210"/>
                  <a:gd name="T88" fmla="*/ 50 w 217"/>
                  <a:gd name="T89" fmla="*/ 218 h 210"/>
                  <a:gd name="T90" fmla="*/ 55 w 217"/>
                  <a:gd name="T91" fmla="*/ 251 h 210"/>
                  <a:gd name="T92" fmla="*/ 59 w 217"/>
                  <a:gd name="T93" fmla="*/ 280 h 210"/>
                  <a:gd name="T94" fmla="*/ 66 w 217"/>
                  <a:gd name="T95" fmla="*/ 303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57 w 182"/>
                  <a:gd name="T1" fmla="*/ 0 h 213"/>
                  <a:gd name="T2" fmla="*/ 161 w 182"/>
                  <a:gd name="T3" fmla="*/ 3 h 213"/>
                  <a:gd name="T4" fmla="*/ 170 w 182"/>
                  <a:gd name="T5" fmla="*/ 12 h 213"/>
                  <a:gd name="T6" fmla="*/ 183 w 182"/>
                  <a:gd name="T7" fmla="*/ 26 h 213"/>
                  <a:gd name="T8" fmla="*/ 197 w 182"/>
                  <a:gd name="T9" fmla="*/ 48 h 213"/>
                  <a:gd name="T10" fmla="*/ 209 w 182"/>
                  <a:gd name="T11" fmla="*/ 75 h 213"/>
                  <a:gd name="T12" fmla="*/ 216 w 182"/>
                  <a:gd name="T13" fmla="*/ 110 h 213"/>
                  <a:gd name="T14" fmla="*/ 216 w 182"/>
                  <a:gd name="T15" fmla="*/ 152 h 213"/>
                  <a:gd name="T16" fmla="*/ 207 w 182"/>
                  <a:gd name="T17" fmla="*/ 201 h 213"/>
                  <a:gd name="T18" fmla="*/ 202 w 182"/>
                  <a:gd name="T19" fmla="*/ 215 h 213"/>
                  <a:gd name="T20" fmla="*/ 196 w 182"/>
                  <a:gd name="T21" fmla="*/ 227 h 213"/>
                  <a:gd name="T22" fmla="*/ 189 w 182"/>
                  <a:gd name="T23" fmla="*/ 239 h 213"/>
                  <a:gd name="T24" fmla="*/ 180 w 182"/>
                  <a:gd name="T25" fmla="*/ 250 h 213"/>
                  <a:gd name="T26" fmla="*/ 168 w 182"/>
                  <a:gd name="T27" fmla="*/ 260 h 213"/>
                  <a:gd name="T28" fmla="*/ 158 w 182"/>
                  <a:gd name="T29" fmla="*/ 268 h 213"/>
                  <a:gd name="T30" fmla="*/ 147 w 182"/>
                  <a:gd name="T31" fmla="*/ 276 h 213"/>
                  <a:gd name="T32" fmla="*/ 132 w 182"/>
                  <a:gd name="T33" fmla="*/ 282 h 213"/>
                  <a:gd name="T34" fmla="*/ 118 w 182"/>
                  <a:gd name="T35" fmla="*/ 285 h 213"/>
                  <a:gd name="T36" fmla="*/ 104 w 182"/>
                  <a:gd name="T37" fmla="*/ 289 h 213"/>
                  <a:gd name="T38" fmla="*/ 88 w 182"/>
                  <a:gd name="T39" fmla="*/ 291 h 213"/>
                  <a:gd name="T40" fmla="*/ 71 w 182"/>
                  <a:gd name="T41" fmla="*/ 291 h 213"/>
                  <a:gd name="T42" fmla="*/ 53 w 182"/>
                  <a:gd name="T43" fmla="*/ 289 h 213"/>
                  <a:gd name="T44" fmla="*/ 36 w 182"/>
                  <a:gd name="T45" fmla="*/ 285 h 213"/>
                  <a:gd name="T46" fmla="*/ 17 w 182"/>
                  <a:gd name="T47" fmla="*/ 279 h 213"/>
                  <a:gd name="T48" fmla="*/ 0 w 182"/>
                  <a:gd name="T49" fmla="*/ 272 h 213"/>
                  <a:gd name="T50" fmla="*/ 16 w 182"/>
                  <a:gd name="T51" fmla="*/ 282 h 213"/>
                  <a:gd name="T52" fmla="*/ 32 w 182"/>
                  <a:gd name="T53" fmla="*/ 289 h 213"/>
                  <a:gd name="T54" fmla="*/ 48 w 182"/>
                  <a:gd name="T55" fmla="*/ 296 h 213"/>
                  <a:gd name="T56" fmla="*/ 62 w 182"/>
                  <a:gd name="T57" fmla="*/ 301 h 213"/>
                  <a:gd name="T58" fmla="*/ 76 w 182"/>
                  <a:gd name="T59" fmla="*/ 305 h 213"/>
                  <a:gd name="T60" fmla="*/ 91 w 182"/>
                  <a:gd name="T61" fmla="*/ 307 h 213"/>
                  <a:gd name="T62" fmla="*/ 105 w 182"/>
                  <a:gd name="T63" fmla="*/ 308 h 213"/>
                  <a:gd name="T64" fmla="*/ 119 w 182"/>
                  <a:gd name="T65" fmla="*/ 308 h 213"/>
                  <a:gd name="T66" fmla="*/ 131 w 182"/>
                  <a:gd name="T67" fmla="*/ 307 h 213"/>
                  <a:gd name="T68" fmla="*/ 144 w 182"/>
                  <a:gd name="T69" fmla="*/ 304 h 213"/>
                  <a:gd name="T70" fmla="*/ 155 w 182"/>
                  <a:gd name="T71" fmla="*/ 301 h 213"/>
                  <a:gd name="T72" fmla="*/ 167 w 182"/>
                  <a:gd name="T73" fmla="*/ 298 h 213"/>
                  <a:gd name="T74" fmla="*/ 177 w 182"/>
                  <a:gd name="T75" fmla="*/ 294 h 213"/>
                  <a:gd name="T76" fmla="*/ 187 w 182"/>
                  <a:gd name="T77" fmla="*/ 288 h 213"/>
                  <a:gd name="T78" fmla="*/ 196 w 182"/>
                  <a:gd name="T79" fmla="*/ 282 h 213"/>
                  <a:gd name="T80" fmla="*/ 204 w 182"/>
                  <a:gd name="T81" fmla="*/ 276 h 213"/>
                  <a:gd name="T82" fmla="*/ 227 w 182"/>
                  <a:gd name="T83" fmla="*/ 254 h 213"/>
                  <a:gd name="T84" fmla="*/ 243 w 182"/>
                  <a:gd name="T85" fmla="*/ 233 h 213"/>
                  <a:gd name="T86" fmla="*/ 253 w 182"/>
                  <a:gd name="T87" fmla="*/ 208 h 213"/>
                  <a:gd name="T88" fmla="*/ 258 w 182"/>
                  <a:gd name="T89" fmla="*/ 185 h 213"/>
                  <a:gd name="T90" fmla="*/ 261 w 182"/>
                  <a:gd name="T91" fmla="*/ 161 h 213"/>
                  <a:gd name="T92" fmla="*/ 261 w 182"/>
                  <a:gd name="T93" fmla="*/ 137 h 213"/>
                  <a:gd name="T94" fmla="*/ 262 w 182"/>
                  <a:gd name="T95" fmla="*/ 114 h 213"/>
                  <a:gd name="T96" fmla="*/ 249 w 182"/>
                  <a:gd name="T97" fmla="*/ 67 h 213"/>
                  <a:gd name="T98" fmla="*/ 225 w 182"/>
                  <a:gd name="T99" fmla="*/ 30 h 213"/>
                  <a:gd name="T100" fmla="*/ 217 w 182"/>
                  <a:gd name="T101" fmla="*/ 26 h 213"/>
                  <a:gd name="T102" fmla="*/ 212 w 182"/>
                  <a:gd name="T103" fmla="*/ 22 h 213"/>
                  <a:gd name="T104" fmla="*/ 204 w 182"/>
                  <a:gd name="T105" fmla="*/ 19 h 213"/>
                  <a:gd name="T106" fmla="*/ 199 w 182"/>
                  <a:gd name="T107" fmla="*/ 16 h 213"/>
                  <a:gd name="T108" fmla="*/ 190 w 182"/>
                  <a:gd name="T109" fmla="*/ 13 h 213"/>
                  <a:gd name="T110" fmla="*/ 181 w 182"/>
                  <a:gd name="T111" fmla="*/ 9 h 213"/>
                  <a:gd name="T112" fmla="*/ 171 w 182"/>
                  <a:gd name="T113" fmla="*/ 4 h 213"/>
                  <a:gd name="T114" fmla="*/ 157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68 w 128"/>
                  <a:gd name="T1" fmla="*/ 0 h 217"/>
                  <a:gd name="T2" fmla="*/ 76 w 128"/>
                  <a:gd name="T3" fmla="*/ 6 h 217"/>
                  <a:gd name="T4" fmla="*/ 84 w 128"/>
                  <a:gd name="T5" fmla="*/ 19 h 217"/>
                  <a:gd name="T6" fmla="*/ 89 w 128"/>
                  <a:gd name="T7" fmla="*/ 36 h 217"/>
                  <a:gd name="T8" fmla="*/ 93 w 128"/>
                  <a:gd name="T9" fmla="*/ 56 h 217"/>
                  <a:gd name="T10" fmla="*/ 92 w 128"/>
                  <a:gd name="T11" fmla="*/ 80 h 217"/>
                  <a:gd name="T12" fmla="*/ 84 w 128"/>
                  <a:gd name="T13" fmla="*/ 104 h 217"/>
                  <a:gd name="T14" fmla="*/ 68 w 128"/>
                  <a:gd name="T15" fmla="*/ 130 h 217"/>
                  <a:gd name="T16" fmla="*/ 44 w 128"/>
                  <a:gd name="T17" fmla="*/ 156 h 217"/>
                  <a:gd name="T18" fmla="*/ 36 w 128"/>
                  <a:gd name="T19" fmla="*/ 153 h 217"/>
                  <a:gd name="T20" fmla="*/ 28 w 128"/>
                  <a:gd name="T21" fmla="*/ 151 h 217"/>
                  <a:gd name="T22" fmla="*/ 19 w 128"/>
                  <a:gd name="T23" fmla="*/ 147 h 217"/>
                  <a:gd name="T24" fmla="*/ 12 w 128"/>
                  <a:gd name="T25" fmla="*/ 144 h 217"/>
                  <a:gd name="T26" fmla="*/ 6 w 128"/>
                  <a:gd name="T27" fmla="*/ 141 h 217"/>
                  <a:gd name="T28" fmla="*/ 1 w 128"/>
                  <a:gd name="T29" fmla="*/ 137 h 217"/>
                  <a:gd name="T30" fmla="*/ 0 w 128"/>
                  <a:gd name="T31" fmla="*/ 132 h 217"/>
                  <a:gd name="T32" fmla="*/ 1 w 128"/>
                  <a:gd name="T33" fmla="*/ 128 h 217"/>
                  <a:gd name="T34" fmla="*/ 9 w 128"/>
                  <a:gd name="T35" fmla="*/ 123 h 217"/>
                  <a:gd name="T36" fmla="*/ 21 w 128"/>
                  <a:gd name="T37" fmla="*/ 116 h 217"/>
                  <a:gd name="T38" fmla="*/ 33 w 128"/>
                  <a:gd name="T39" fmla="*/ 108 h 217"/>
                  <a:gd name="T40" fmla="*/ 46 w 128"/>
                  <a:gd name="T41" fmla="*/ 96 h 217"/>
                  <a:gd name="T42" fmla="*/ 57 w 128"/>
                  <a:gd name="T43" fmla="*/ 81 h 217"/>
                  <a:gd name="T44" fmla="*/ 66 w 128"/>
                  <a:gd name="T45" fmla="*/ 60 h 217"/>
                  <a:gd name="T46" fmla="*/ 70 w 128"/>
                  <a:gd name="T47" fmla="*/ 33 h 217"/>
                  <a:gd name="T48" fmla="*/ 68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54 w 117"/>
                  <a:gd name="T1" fmla="*/ 0 h 132"/>
                  <a:gd name="T2" fmla="*/ 0 w 117"/>
                  <a:gd name="T3" fmla="*/ 18 h 132"/>
                  <a:gd name="T4" fmla="*/ 2 w 117"/>
                  <a:gd name="T5" fmla="*/ 18 h 132"/>
                  <a:gd name="T6" fmla="*/ 10 w 117"/>
                  <a:gd name="T7" fmla="*/ 20 h 132"/>
                  <a:gd name="T8" fmla="*/ 21 w 117"/>
                  <a:gd name="T9" fmla="*/ 25 h 132"/>
                  <a:gd name="T10" fmla="*/ 33 w 117"/>
                  <a:gd name="T11" fmla="*/ 33 h 132"/>
                  <a:gd name="T12" fmla="*/ 48 w 117"/>
                  <a:gd name="T13" fmla="*/ 44 h 132"/>
                  <a:gd name="T14" fmla="*/ 61 w 117"/>
                  <a:gd name="T15" fmla="*/ 56 h 132"/>
                  <a:gd name="T16" fmla="*/ 74 w 117"/>
                  <a:gd name="T17" fmla="*/ 73 h 132"/>
                  <a:gd name="T18" fmla="*/ 84 w 117"/>
                  <a:gd name="T19" fmla="*/ 93 h 132"/>
                  <a:gd name="T20" fmla="*/ 85 w 117"/>
                  <a:gd name="T21" fmla="*/ 85 h 132"/>
                  <a:gd name="T22" fmla="*/ 84 w 117"/>
                  <a:gd name="T23" fmla="*/ 75 h 132"/>
                  <a:gd name="T24" fmla="*/ 78 w 117"/>
                  <a:gd name="T25" fmla="*/ 63 h 132"/>
                  <a:gd name="T26" fmla="*/ 72 w 117"/>
                  <a:gd name="T27" fmla="*/ 52 h 132"/>
                  <a:gd name="T28" fmla="*/ 65 w 117"/>
                  <a:gd name="T29" fmla="*/ 41 h 132"/>
                  <a:gd name="T30" fmla="*/ 57 w 117"/>
                  <a:gd name="T31" fmla="*/ 32 h 132"/>
                  <a:gd name="T32" fmla="*/ 49 w 117"/>
                  <a:gd name="T33" fmla="*/ 25 h 132"/>
                  <a:gd name="T34" fmla="*/ 42 w 117"/>
                  <a:gd name="T35" fmla="*/ 23 h 132"/>
                  <a:gd name="T36" fmla="*/ 50 w 117"/>
                  <a:gd name="T37" fmla="*/ 20 h 132"/>
                  <a:gd name="T38" fmla="*/ 57 w 117"/>
                  <a:gd name="T39" fmla="*/ 20 h 132"/>
                  <a:gd name="T40" fmla="*/ 65 w 117"/>
                  <a:gd name="T41" fmla="*/ 18 h 132"/>
                  <a:gd name="T42" fmla="*/ 71 w 117"/>
                  <a:gd name="T43" fmla="*/ 18 h 132"/>
                  <a:gd name="T44" fmla="*/ 76 w 117"/>
                  <a:gd name="T45" fmla="*/ 17 h 132"/>
                  <a:gd name="T46" fmla="*/ 79 w 117"/>
                  <a:gd name="T47" fmla="*/ 16 h 132"/>
                  <a:gd name="T48" fmla="*/ 82 w 117"/>
                  <a:gd name="T49" fmla="*/ 15 h 132"/>
                  <a:gd name="T50" fmla="*/ 83 w 117"/>
                  <a:gd name="T51" fmla="*/ 15 h 132"/>
                  <a:gd name="T52" fmla="*/ 54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21 w 29"/>
                  <a:gd name="T1" fmla="*/ 0 h 77"/>
                  <a:gd name="T2" fmla="*/ 17 w 29"/>
                  <a:gd name="T3" fmla="*/ 0 h 77"/>
                  <a:gd name="T4" fmla="*/ 12 w 29"/>
                  <a:gd name="T5" fmla="*/ 3 h 77"/>
                  <a:gd name="T6" fmla="*/ 7 w 29"/>
                  <a:gd name="T7" fmla="*/ 6 h 77"/>
                  <a:gd name="T8" fmla="*/ 3 w 29"/>
                  <a:gd name="T9" fmla="*/ 14 h 77"/>
                  <a:gd name="T10" fmla="*/ 1 w 29"/>
                  <a:gd name="T11" fmla="*/ 21 h 77"/>
                  <a:gd name="T12" fmla="*/ 0 w 29"/>
                  <a:gd name="T13" fmla="*/ 31 h 77"/>
                  <a:gd name="T14" fmla="*/ 2 w 29"/>
                  <a:gd name="T15" fmla="*/ 43 h 77"/>
                  <a:gd name="T16" fmla="*/ 8 w 29"/>
                  <a:gd name="T17" fmla="*/ 55 h 77"/>
                  <a:gd name="T18" fmla="*/ 11 w 29"/>
                  <a:gd name="T19" fmla="*/ 38 h 77"/>
                  <a:gd name="T20" fmla="*/ 14 w 29"/>
                  <a:gd name="T21" fmla="*/ 26 h 77"/>
                  <a:gd name="T22" fmla="*/ 17 w 29"/>
                  <a:gd name="T23" fmla="*/ 16 h 77"/>
                  <a:gd name="T24" fmla="*/ 2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8 w 207"/>
                    <a:gd name="T1" fmla="*/ 30 h 564"/>
                    <a:gd name="T2" fmla="*/ 4 w 207"/>
                    <a:gd name="T3" fmla="*/ 50 h 564"/>
                    <a:gd name="T4" fmla="*/ 2 w 207"/>
                    <a:gd name="T5" fmla="*/ 68 h 564"/>
                    <a:gd name="T6" fmla="*/ 0 w 207"/>
                    <a:gd name="T7" fmla="*/ 86 h 564"/>
                    <a:gd name="T8" fmla="*/ 0 w 207"/>
                    <a:gd name="T9" fmla="*/ 104 h 564"/>
                    <a:gd name="T10" fmla="*/ 2 w 207"/>
                    <a:gd name="T11" fmla="*/ 124 h 564"/>
                    <a:gd name="T12" fmla="*/ 5 w 207"/>
                    <a:gd name="T13" fmla="*/ 146 h 564"/>
                    <a:gd name="T14" fmla="*/ 11 w 207"/>
                    <a:gd name="T15" fmla="*/ 171 h 564"/>
                    <a:gd name="T16" fmla="*/ 20 w 207"/>
                    <a:gd name="T17" fmla="*/ 198 h 564"/>
                    <a:gd name="T18" fmla="*/ 30 w 207"/>
                    <a:gd name="T19" fmla="*/ 225 h 564"/>
                    <a:gd name="T20" fmla="*/ 42 w 207"/>
                    <a:gd name="T21" fmla="*/ 252 h 564"/>
                    <a:gd name="T22" fmla="*/ 57 w 207"/>
                    <a:gd name="T23" fmla="*/ 281 h 564"/>
                    <a:gd name="T24" fmla="*/ 73 w 207"/>
                    <a:gd name="T25" fmla="*/ 308 h 564"/>
                    <a:gd name="T26" fmla="*/ 91 w 207"/>
                    <a:gd name="T27" fmla="*/ 334 h 564"/>
                    <a:gd name="T28" fmla="*/ 108 w 207"/>
                    <a:gd name="T29" fmla="*/ 357 h 564"/>
                    <a:gd name="T30" fmla="*/ 126 w 207"/>
                    <a:gd name="T31" fmla="*/ 376 h 564"/>
                    <a:gd name="T32" fmla="*/ 143 w 207"/>
                    <a:gd name="T33" fmla="*/ 390 h 564"/>
                    <a:gd name="T34" fmla="*/ 111 w 207"/>
                    <a:gd name="T35" fmla="*/ 346 h 564"/>
                    <a:gd name="T36" fmla="*/ 88 w 207"/>
                    <a:gd name="T37" fmla="*/ 310 h 564"/>
                    <a:gd name="T38" fmla="*/ 71 w 207"/>
                    <a:gd name="T39" fmla="*/ 280 h 564"/>
                    <a:gd name="T40" fmla="*/ 60 w 207"/>
                    <a:gd name="T41" fmla="*/ 254 h 564"/>
                    <a:gd name="T42" fmla="*/ 52 w 207"/>
                    <a:gd name="T43" fmla="*/ 233 h 564"/>
                    <a:gd name="T44" fmla="*/ 47 w 207"/>
                    <a:gd name="T45" fmla="*/ 214 h 564"/>
                    <a:gd name="T46" fmla="*/ 44 w 207"/>
                    <a:gd name="T47" fmla="*/ 197 h 564"/>
                    <a:gd name="T48" fmla="*/ 39 w 207"/>
                    <a:gd name="T49" fmla="*/ 180 h 564"/>
                    <a:gd name="T50" fmla="*/ 30 w 207"/>
                    <a:gd name="T51" fmla="*/ 142 h 564"/>
                    <a:gd name="T52" fmla="*/ 28 w 207"/>
                    <a:gd name="T53" fmla="*/ 97 h 564"/>
                    <a:gd name="T54" fmla="*/ 30 w 207"/>
                    <a:gd name="T55" fmla="*/ 47 h 564"/>
                    <a:gd name="T56" fmla="*/ 35 w 207"/>
                    <a:gd name="T57" fmla="*/ 0 h 564"/>
                    <a:gd name="T58" fmla="*/ 8 w 207"/>
                    <a:gd name="T59" fmla="*/ 30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3 h 232"/>
                    <a:gd name="T2" fmla="*/ 10 w 47"/>
                    <a:gd name="T3" fmla="*/ 38 h 232"/>
                    <a:gd name="T4" fmla="*/ 15 w 47"/>
                    <a:gd name="T5" fmla="*/ 70 h 232"/>
                    <a:gd name="T6" fmla="*/ 17 w 47"/>
                    <a:gd name="T7" fmla="*/ 110 h 232"/>
                    <a:gd name="T8" fmla="*/ 13 w 47"/>
                    <a:gd name="T9" fmla="*/ 160 h 232"/>
                    <a:gd name="T10" fmla="*/ 32 w 47"/>
                    <a:gd name="T11" fmla="*/ 150 h 232"/>
                    <a:gd name="T12" fmla="*/ 33 w 47"/>
                    <a:gd name="T13" fmla="*/ 123 h 232"/>
                    <a:gd name="T14" fmla="*/ 33 w 47"/>
                    <a:gd name="T15" fmla="*/ 97 h 232"/>
                    <a:gd name="T16" fmla="*/ 32 w 47"/>
                    <a:gd name="T17" fmla="*/ 71 h 232"/>
                    <a:gd name="T18" fmla="*/ 29 w 47"/>
                    <a:gd name="T19" fmla="*/ 49 h 232"/>
                    <a:gd name="T20" fmla="*/ 25 w 47"/>
                    <a:gd name="T21" fmla="*/ 36 h 232"/>
                    <a:gd name="T22" fmla="*/ 20 w 47"/>
                    <a:gd name="T23" fmla="*/ 23 h 232"/>
                    <a:gd name="T24" fmla="*/ 15 w 47"/>
                    <a:gd name="T25" fmla="*/ 12 h 232"/>
                    <a:gd name="T26" fmla="*/ 9 w 47"/>
                    <a:gd name="T27" fmla="*/ 0 h 232"/>
                    <a:gd name="T28" fmla="*/ 0 w 47"/>
                    <a:gd name="T29" fmla="*/ 13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5" y="1722"/>
                  <a:ext cx="60" cy="27"/>
                </a:xfrm>
                <a:custGeom>
                  <a:avLst/>
                  <a:gdLst>
                    <a:gd name="T0" fmla="*/ 60 w 87"/>
                    <a:gd name="T1" fmla="*/ 15 h 40"/>
                    <a:gd name="T2" fmla="*/ 53 w 87"/>
                    <a:gd name="T3" fmla="*/ 11 h 40"/>
                    <a:gd name="T4" fmla="*/ 47 w 87"/>
                    <a:gd name="T5" fmla="*/ 8 h 40"/>
                    <a:gd name="T6" fmla="*/ 40 w 87"/>
                    <a:gd name="T7" fmla="*/ 5 h 40"/>
                    <a:gd name="T8" fmla="*/ 32 w 87"/>
                    <a:gd name="T9" fmla="*/ 3 h 40"/>
                    <a:gd name="T10" fmla="*/ 26 w 87"/>
                    <a:gd name="T11" fmla="*/ 2 h 40"/>
                    <a:gd name="T12" fmla="*/ 18 w 87"/>
                    <a:gd name="T13" fmla="*/ 1 h 40"/>
                    <a:gd name="T14" fmla="*/ 9 w 87"/>
                    <a:gd name="T15" fmla="*/ 0 h 40"/>
                    <a:gd name="T16" fmla="*/ 0 w 87"/>
                    <a:gd name="T17" fmla="*/ 1 h 40"/>
                    <a:gd name="T18" fmla="*/ 4 w 87"/>
                    <a:gd name="T19" fmla="*/ 4 h 40"/>
                    <a:gd name="T20" fmla="*/ 10 w 87"/>
                    <a:gd name="T21" fmla="*/ 7 h 40"/>
                    <a:gd name="T22" fmla="*/ 15 w 87"/>
                    <a:gd name="T23" fmla="*/ 9 h 40"/>
                    <a:gd name="T24" fmla="*/ 23 w 87"/>
                    <a:gd name="T25" fmla="*/ 12 h 40"/>
                    <a:gd name="T26" fmla="*/ 29 w 87"/>
                    <a:gd name="T27" fmla="*/ 15 h 40"/>
                    <a:gd name="T28" fmla="*/ 36 w 87"/>
                    <a:gd name="T29" fmla="*/ 18 h 40"/>
                    <a:gd name="T30" fmla="*/ 44 w 87"/>
                    <a:gd name="T31" fmla="*/ 22 h 40"/>
                    <a:gd name="T32" fmla="*/ 51 w 87"/>
                    <a:gd name="T33" fmla="*/ 27 h 40"/>
                    <a:gd name="T34" fmla="*/ 60 w 87"/>
                    <a:gd name="T35" fmla="*/ 15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41 w 83"/>
                  <a:gd name="T1" fmla="*/ 14 h 117"/>
                  <a:gd name="T2" fmla="*/ 13 w 83"/>
                  <a:gd name="T3" fmla="*/ 0 h 117"/>
                  <a:gd name="T4" fmla="*/ 0 w 83"/>
                  <a:gd name="T5" fmla="*/ 59 h 117"/>
                  <a:gd name="T6" fmla="*/ 41 w 83"/>
                  <a:gd name="T7" fmla="*/ 1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49 h 98"/>
                  <a:gd name="T2" fmla="*/ 59 w 140"/>
                  <a:gd name="T3" fmla="*/ 0 h 98"/>
                  <a:gd name="T4" fmla="*/ 70 w 140"/>
                  <a:gd name="T5" fmla="*/ 25 h 98"/>
                  <a:gd name="T6" fmla="*/ 0 w 140"/>
                  <a:gd name="T7" fmla="*/ 49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4 h 49"/>
                  <a:gd name="T2" fmla="*/ 73 w 145"/>
                  <a:gd name="T3" fmla="*/ 0 h 49"/>
                  <a:gd name="T4" fmla="*/ 66 w 145"/>
                  <a:gd name="T5" fmla="*/ 25 h 49"/>
                  <a:gd name="T6" fmla="*/ 0 w 145"/>
                  <a:gd name="T7" fmla="*/ 4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6 w 109"/>
                <a:gd name="T3" fmla="*/ 1 h 156"/>
                <a:gd name="T4" fmla="*/ 22 w 109"/>
                <a:gd name="T5" fmla="*/ 5 h 156"/>
                <a:gd name="T6" fmla="*/ 45 w 109"/>
                <a:gd name="T7" fmla="*/ 13 h 156"/>
                <a:gd name="T8" fmla="*/ 70 w 109"/>
                <a:gd name="T9" fmla="*/ 26 h 156"/>
                <a:gd name="T10" fmla="*/ 94 w 109"/>
                <a:gd name="T11" fmla="*/ 47 h 156"/>
                <a:gd name="T12" fmla="*/ 116 w 109"/>
                <a:gd name="T13" fmla="*/ 76 h 156"/>
                <a:gd name="T14" fmla="*/ 130 w 109"/>
                <a:gd name="T15" fmla="*/ 116 h 156"/>
                <a:gd name="T16" fmla="*/ 132 w 109"/>
                <a:gd name="T17" fmla="*/ 167 h 156"/>
                <a:gd name="T18" fmla="*/ 127 w 109"/>
                <a:gd name="T19" fmla="*/ 167 h 156"/>
                <a:gd name="T20" fmla="*/ 120 w 109"/>
                <a:gd name="T21" fmla="*/ 167 h 156"/>
                <a:gd name="T22" fmla="*/ 113 w 109"/>
                <a:gd name="T23" fmla="*/ 167 h 156"/>
                <a:gd name="T24" fmla="*/ 105 w 109"/>
                <a:gd name="T25" fmla="*/ 165 h 156"/>
                <a:gd name="T26" fmla="*/ 98 w 109"/>
                <a:gd name="T27" fmla="*/ 164 h 156"/>
                <a:gd name="T28" fmla="*/ 90 w 109"/>
                <a:gd name="T29" fmla="*/ 161 h 156"/>
                <a:gd name="T30" fmla="*/ 80 w 109"/>
                <a:gd name="T31" fmla="*/ 155 h 156"/>
                <a:gd name="T32" fmla="*/ 70 w 109"/>
                <a:gd name="T33" fmla="*/ 149 h 156"/>
                <a:gd name="T34" fmla="*/ 64 w 109"/>
                <a:gd name="T35" fmla="*/ 135 h 156"/>
                <a:gd name="T36" fmla="*/ 64 w 109"/>
                <a:gd name="T37" fmla="*/ 119 h 156"/>
                <a:gd name="T38" fmla="*/ 68 w 109"/>
                <a:gd name="T39" fmla="*/ 103 h 156"/>
                <a:gd name="T40" fmla="*/ 71 w 109"/>
                <a:gd name="T41" fmla="*/ 86 h 156"/>
                <a:gd name="T42" fmla="*/ 68 w 109"/>
                <a:gd name="T43" fmla="*/ 66 h 156"/>
                <a:gd name="T44" fmla="*/ 58 w 109"/>
                <a:gd name="T45" fmla="*/ 46 h 156"/>
                <a:gd name="T46" fmla="*/ 38 w 109"/>
                <a:gd name="T47" fmla="*/ 25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7 w 54"/>
                <a:gd name="T5" fmla="*/ 3 h 40"/>
                <a:gd name="T6" fmla="*/ 16 w 54"/>
                <a:gd name="T7" fmla="*/ 9 h 40"/>
                <a:gd name="T8" fmla="*/ 26 w 54"/>
                <a:gd name="T9" fmla="*/ 13 h 40"/>
                <a:gd name="T10" fmla="*/ 35 w 54"/>
                <a:gd name="T11" fmla="*/ 16 h 40"/>
                <a:gd name="T12" fmla="*/ 46 w 54"/>
                <a:gd name="T13" fmla="*/ 18 h 40"/>
                <a:gd name="T14" fmla="*/ 56 w 54"/>
                <a:gd name="T15" fmla="*/ 19 h 40"/>
                <a:gd name="T16" fmla="*/ 66 w 54"/>
                <a:gd name="T17" fmla="*/ 17 h 40"/>
                <a:gd name="T18" fmla="*/ 65 w 54"/>
                <a:gd name="T19" fmla="*/ 27 h 40"/>
                <a:gd name="T20" fmla="*/ 61 w 54"/>
                <a:gd name="T21" fmla="*/ 35 h 40"/>
                <a:gd name="T22" fmla="*/ 54 w 54"/>
                <a:gd name="T23" fmla="*/ 41 h 40"/>
                <a:gd name="T24" fmla="*/ 45 w 54"/>
                <a:gd name="T25" fmla="*/ 43 h 40"/>
                <a:gd name="T26" fmla="*/ 34 w 54"/>
                <a:gd name="T27" fmla="*/ 42 h 40"/>
                <a:gd name="T28" fmla="*/ 23 w 54"/>
                <a:gd name="T29" fmla="*/ 34 h 40"/>
                <a:gd name="T30" fmla="*/ 12 w 54"/>
                <a:gd name="T31" fmla="*/ 22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6 h 237"/>
                <a:gd name="T4" fmla="*/ 4 w 257"/>
                <a:gd name="T5" fmla="*/ 52 h 237"/>
                <a:gd name="T6" fmla="*/ 8 w 257"/>
                <a:gd name="T7" fmla="*/ 78 h 237"/>
                <a:gd name="T8" fmla="*/ 15 w 257"/>
                <a:gd name="T9" fmla="*/ 101 h 237"/>
                <a:gd name="T10" fmla="*/ 24 w 257"/>
                <a:gd name="T11" fmla="*/ 123 h 237"/>
                <a:gd name="T12" fmla="*/ 36 w 257"/>
                <a:gd name="T13" fmla="*/ 146 h 237"/>
                <a:gd name="T14" fmla="*/ 51 w 257"/>
                <a:gd name="T15" fmla="*/ 166 h 237"/>
                <a:gd name="T16" fmla="*/ 68 w 257"/>
                <a:gd name="T17" fmla="*/ 184 h 237"/>
                <a:gd name="T18" fmla="*/ 90 w 257"/>
                <a:gd name="T19" fmla="*/ 201 h 237"/>
                <a:gd name="T20" fmla="*/ 115 w 257"/>
                <a:gd name="T21" fmla="*/ 215 h 237"/>
                <a:gd name="T22" fmla="*/ 142 w 257"/>
                <a:gd name="T23" fmla="*/ 226 h 237"/>
                <a:gd name="T24" fmla="*/ 175 w 257"/>
                <a:gd name="T25" fmla="*/ 236 h 237"/>
                <a:gd name="T26" fmla="*/ 211 w 257"/>
                <a:gd name="T27" fmla="*/ 242 h 237"/>
                <a:gd name="T28" fmla="*/ 252 w 257"/>
                <a:gd name="T29" fmla="*/ 245 h 237"/>
                <a:gd name="T30" fmla="*/ 294 w 257"/>
                <a:gd name="T31" fmla="*/ 244 h 237"/>
                <a:gd name="T32" fmla="*/ 344 w 257"/>
                <a:gd name="T33" fmla="*/ 240 h 237"/>
                <a:gd name="T34" fmla="*/ 300 w 257"/>
                <a:gd name="T35" fmla="*/ 235 h 237"/>
                <a:gd name="T36" fmla="*/ 261 w 257"/>
                <a:gd name="T37" fmla="*/ 227 h 237"/>
                <a:gd name="T38" fmla="*/ 228 w 257"/>
                <a:gd name="T39" fmla="*/ 219 h 237"/>
                <a:gd name="T40" fmla="*/ 198 w 257"/>
                <a:gd name="T41" fmla="*/ 211 h 237"/>
                <a:gd name="T42" fmla="*/ 171 w 257"/>
                <a:gd name="T43" fmla="*/ 200 h 237"/>
                <a:gd name="T44" fmla="*/ 150 w 257"/>
                <a:gd name="T45" fmla="*/ 188 h 237"/>
                <a:gd name="T46" fmla="*/ 130 w 257"/>
                <a:gd name="T47" fmla="*/ 175 h 237"/>
                <a:gd name="T48" fmla="*/ 112 w 257"/>
                <a:gd name="T49" fmla="*/ 160 h 237"/>
                <a:gd name="T50" fmla="*/ 96 w 257"/>
                <a:gd name="T51" fmla="*/ 146 h 237"/>
                <a:gd name="T52" fmla="*/ 82 w 257"/>
                <a:gd name="T53" fmla="*/ 129 h 237"/>
                <a:gd name="T54" fmla="*/ 70 w 257"/>
                <a:gd name="T55" fmla="*/ 111 h 237"/>
                <a:gd name="T56" fmla="*/ 58 w 257"/>
                <a:gd name="T57" fmla="*/ 91 h 237"/>
                <a:gd name="T58" fmla="*/ 44 w 257"/>
                <a:gd name="T59" fmla="*/ 71 h 237"/>
                <a:gd name="T60" fmla="*/ 31 w 257"/>
                <a:gd name="T61" fmla="*/ 49 h 237"/>
                <a:gd name="T62" fmla="*/ 16 w 257"/>
                <a:gd name="T63" fmla="*/ 25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04 w 124"/>
                <a:gd name="T1" fmla="*/ 0 h 110"/>
                <a:gd name="T2" fmla="*/ 167 w 124"/>
                <a:gd name="T3" fmla="*/ 113 h 110"/>
                <a:gd name="T4" fmla="*/ 162 w 124"/>
                <a:gd name="T5" fmla="*/ 112 h 110"/>
                <a:gd name="T6" fmla="*/ 144 w 124"/>
                <a:gd name="T7" fmla="*/ 110 h 110"/>
                <a:gd name="T8" fmla="*/ 120 w 124"/>
                <a:gd name="T9" fmla="*/ 106 h 110"/>
                <a:gd name="T10" fmla="*/ 92 w 124"/>
                <a:gd name="T11" fmla="*/ 104 h 110"/>
                <a:gd name="T12" fmla="*/ 61 w 124"/>
                <a:gd name="T13" fmla="*/ 101 h 110"/>
                <a:gd name="T14" fmla="*/ 34 w 124"/>
                <a:gd name="T15" fmla="*/ 102 h 110"/>
                <a:gd name="T16" fmla="*/ 12 w 124"/>
                <a:gd name="T17" fmla="*/ 107 h 110"/>
                <a:gd name="T18" fmla="*/ 0 w 124"/>
                <a:gd name="T19" fmla="*/ 115 h 110"/>
                <a:gd name="T20" fmla="*/ 5 w 124"/>
                <a:gd name="T21" fmla="*/ 102 h 110"/>
                <a:gd name="T22" fmla="*/ 11 w 124"/>
                <a:gd name="T23" fmla="*/ 93 h 110"/>
                <a:gd name="T24" fmla="*/ 22 w 124"/>
                <a:gd name="T25" fmla="*/ 86 h 110"/>
                <a:gd name="T26" fmla="*/ 34 w 124"/>
                <a:gd name="T27" fmla="*/ 79 h 110"/>
                <a:gd name="T28" fmla="*/ 48 w 124"/>
                <a:gd name="T29" fmla="*/ 75 h 110"/>
                <a:gd name="T30" fmla="*/ 63 w 124"/>
                <a:gd name="T31" fmla="*/ 74 h 110"/>
                <a:gd name="T32" fmla="*/ 79 w 124"/>
                <a:gd name="T33" fmla="*/ 74 h 110"/>
                <a:gd name="T34" fmla="*/ 97 w 124"/>
                <a:gd name="T35" fmla="*/ 77 h 110"/>
                <a:gd name="T36" fmla="*/ 98 w 124"/>
                <a:gd name="T37" fmla="*/ 74 h 110"/>
                <a:gd name="T38" fmla="*/ 94 w 124"/>
                <a:gd name="T39" fmla="*/ 59 h 110"/>
                <a:gd name="T40" fmla="*/ 90 w 124"/>
                <a:gd name="T41" fmla="*/ 40 h 110"/>
                <a:gd name="T42" fmla="*/ 88 w 124"/>
                <a:gd name="T43" fmla="*/ 31 h 110"/>
                <a:gd name="T44" fmla="*/ 85 w 124"/>
                <a:gd name="T45" fmla="*/ 31 h 110"/>
                <a:gd name="T46" fmla="*/ 82 w 124"/>
                <a:gd name="T47" fmla="*/ 30 h 110"/>
                <a:gd name="T48" fmla="*/ 79 w 124"/>
                <a:gd name="T49" fmla="*/ 27 h 110"/>
                <a:gd name="T50" fmla="*/ 77 w 124"/>
                <a:gd name="T51" fmla="*/ 24 h 110"/>
                <a:gd name="T52" fmla="*/ 77 w 124"/>
                <a:gd name="T53" fmla="*/ 20 h 110"/>
                <a:gd name="T54" fmla="*/ 79 w 124"/>
                <a:gd name="T55" fmla="*/ 15 h 110"/>
                <a:gd name="T56" fmla="*/ 89 w 124"/>
                <a:gd name="T57" fmla="*/ 8 h 110"/>
                <a:gd name="T58" fmla="*/ 104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7 w 109"/>
                <a:gd name="T3" fmla="*/ 1 h 156"/>
                <a:gd name="T4" fmla="*/ 24 w 109"/>
                <a:gd name="T5" fmla="*/ 5 h 156"/>
                <a:gd name="T6" fmla="*/ 50 w 109"/>
                <a:gd name="T7" fmla="*/ 12 h 156"/>
                <a:gd name="T8" fmla="*/ 78 w 109"/>
                <a:gd name="T9" fmla="*/ 25 h 156"/>
                <a:gd name="T10" fmla="*/ 105 w 109"/>
                <a:gd name="T11" fmla="*/ 45 h 156"/>
                <a:gd name="T12" fmla="*/ 129 w 109"/>
                <a:gd name="T13" fmla="*/ 73 h 156"/>
                <a:gd name="T14" fmla="*/ 144 w 109"/>
                <a:gd name="T15" fmla="*/ 111 h 156"/>
                <a:gd name="T16" fmla="*/ 147 w 109"/>
                <a:gd name="T17" fmla="*/ 160 h 156"/>
                <a:gd name="T18" fmla="*/ 142 w 109"/>
                <a:gd name="T19" fmla="*/ 160 h 156"/>
                <a:gd name="T20" fmla="*/ 134 w 109"/>
                <a:gd name="T21" fmla="*/ 160 h 156"/>
                <a:gd name="T22" fmla="*/ 125 w 109"/>
                <a:gd name="T23" fmla="*/ 160 h 156"/>
                <a:gd name="T24" fmla="*/ 117 w 109"/>
                <a:gd name="T25" fmla="*/ 158 h 156"/>
                <a:gd name="T26" fmla="*/ 109 w 109"/>
                <a:gd name="T27" fmla="*/ 157 h 156"/>
                <a:gd name="T28" fmla="*/ 100 w 109"/>
                <a:gd name="T29" fmla="*/ 154 h 156"/>
                <a:gd name="T30" fmla="*/ 89 w 109"/>
                <a:gd name="T31" fmla="*/ 149 h 156"/>
                <a:gd name="T32" fmla="*/ 78 w 109"/>
                <a:gd name="T33" fmla="*/ 143 h 156"/>
                <a:gd name="T34" fmla="*/ 71 w 109"/>
                <a:gd name="T35" fmla="*/ 129 h 156"/>
                <a:gd name="T36" fmla="*/ 71 w 109"/>
                <a:gd name="T37" fmla="*/ 114 h 156"/>
                <a:gd name="T38" fmla="*/ 76 w 109"/>
                <a:gd name="T39" fmla="*/ 98 h 156"/>
                <a:gd name="T40" fmla="*/ 80 w 109"/>
                <a:gd name="T41" fmla="*/ 82 h 156"/>
                <a:gd name="T42" fmla="*/ 76 w 109"/>
                <a:gd name="T43" fmla="*/ 64 h 156"/>
                <a:gd name="T44" fmla="*/ 65 w 109"/>
                <a:gd name="T45" fmla="*/ 44 h 156"/>
                <a:gd name="T46" fmla="*/ 42 w 109"/>
                <a:gd name="T47" fmla="*/ 24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42 w 46"/>
                <a:gd name="T1" fmla="*/ 0 h 94"/>
                <a:gd name="T2" fmla="*/ 27 w 46"/>
                <a:gd name="T3" fmla="*/ 39 h 94"/>
                <a:gd name="T4" fmla="*/ 20 w 46"/>
                <a:gd name="T5" fmla="*/ 64 h 94"/>
                <a:gd name="T6" fmla="*/ 15 w 46"/>
                <a:gd name="T7" fmla="*/ 82 h 94"/>
                <a:gd name="T8" fmla="*/ 0 w 46"/>
                <a:gd name="T9" fmla="*/ 97 h 94"/>
                <a:gd name="T10" fmla="*/ 16 w 46"/>
                <a:gd name="T11" fmla="*/ 91 h 94"/>
                <a:gd name="T12" fmla="*/ 31 w 46"/>
                <a:gd name="T13" fmla="*/ 83 h 94"/>
                <a:gd name="T14" fmla="*/ 43 w 46"/>
                <a:gd name="T15" fmla="*/ 71 h 94"/>
                <a:gd name="T16" fmla="*/ 54 w 46"/>
                <a:gd name="T17" fmla="*/ 59 h 94"/>
                <a:gd name="T18" fmla="*/ 61 w 46"/>
                <a:gd name="T19" fmla="*/ 45 h 94"/>
                <a:gd name="T20" fmla="*/ 62 w 46"/>
                <a:gd name="T21" fmla="*/ 31 h 94"/>
                <a:gd name="T22" fmla="*/ 57 w 46"/>
                <a:gd name="T23" fmla="*/ 15 h 94"/>
                <a:gd name="T24" fmla="*/ 42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8 w 54"/>
                <a:gd name="T5" fmla="*/ 3 h 40"/>
                <a:gd name="T6" fmla="*/ 17 w 54"/>
                <a:gd name="T7" fmla="*/ 8 h 40"/>
                <a:gd name="T8" fmla="*/ 28 w 54"/>
                <a:gd name="T9" fmla="*/ 12 h 40"/>
                <a:gd name="T10" fmla="*/ 39 w 54"/>
                <a:gd name="T11" fmla="*/ 15 h 40"/>
                <a:gd name="T12" fmla="*/ 51 w 54"/>
                <a:gd name="T13" fmla="*/ 17 h 40"/>
                <a:gd name="T14" fmla="*/ 61 w 54"/>
                <a:gd name="T15" fmla="*/ 18 h 40"/>
                <a:gd name="T16" fmla="*/ 72 w 54"/>
                <a:gd name="T17" fmla="*/ 16 h 40"/>
                <a:gd name="T18" fmla="*/ 71 w 54"/>
                <a:gd name="T19" fmla="*/ 26 h 40"/>
                <a:gd name="T20" fmla="*/ 67 w 54"/>
                <a:gd name="T21" fmla="*/ 34 h 40"/>
                <a:gd name="T22" fmla="*/ 59 w 54"/>
                <a:gd name="T23" fmla="*/ 39 h 40"/>
                <a:gd name="T24" fmla="*/ 49 w 54"/>
                <a:gd name="T25" fmla="*/ 41 h 40"/>
                <a:gd name="T26" fmla="*/ 37 w 54"/>
                <a:gd name="T27" fmla="*/ 40 h 40"/>
                <a:gd name="T28" fmla="*/ 25 w 54"/>
                <a:gd name="T29" fmla="*/ 33 h 40"/>
                <a:gd name="T30" fmla="*/ 13 w 54"/>
                <a:gd name="T31" fmla="*/ 21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22 w 596"/>
                <a:gd name="T1" fmla="*/ 381 h 666"/>
                <a:gd name="T2" fmla="*/ 8 w 596"/>
                <a:gd name="T3" fmla="*/ 351 h 666"/>
                <a:gd name="T4" fmla="*/ 0 w 596"/>
                <a:gd name="T5" fmla="*/ 298 h 666"/>
                <a:gd name="T6" fmla="*/ 5 w 596"/>
                <a:gd name="T7" fmla="*/ 229 h 666"/>
                <a:gd name="T8" fmla="*/ 34 w 596"/>
                <a:gd name="T9" fmla="*/ 156 h 666"/>
                <a:gd name="T10" fmla="*/ 93 w 596"/>
                <a:gd name="T11" fmla="*/ 87 h 666"/>
                <a:gd name="T12" fmla="*/ 192 w 596"/>
                <a:gd name="T13" fmla="*/ 32 h 666"/>
                <a:gd name="T14" fmla="*/ 333 w 596"/>
                <a:gd name="T15" fmla="*/ 2 h 666"/>
                <a:gd name="T16" fmla="*/ 513 w 596"/>
                <a:gd name="T17" fmla="*/ 9 h 666"/>
                <a:gd name="T18" fmla="*/ 653 w 596"/>
                <a:gd name="T19" fmla="*/ 70 h 666"/>
                <a:gd name="T20" fmla="*/ 747 w 596"/>
                <a:gd name="T21" fmla="*/ 170 h 666"/>
                <a:gd name="T22" fmla="*/ 797 w 596"/>
                <a:gd name="T23" fmla="*/ 293 h 666"/>
                <a:gd name="T24" fmla="*/ 803 w 596"/>
                <a:gd name="T25" fmla="*/ 421 h 666"/>
                <a:gd name="T26" fmla="*/ 764 w 596"/>
                <a:gd name="T27" fmla="*/ 541 h 666"/>
                <a:gd name="T28" fmla="*/ 684 w 596"/>
                <a:gd name="T29" fmla="*/ 633 h 666"/>
                <a:gd name="T30" fmla="*/ 563 w 596"/>
                <a:gd name="T31" fmla="*/ 683 h 666"/>
                <a:gd name="T32" fmla="*/ 525 w 596"/>
                <a:gd name="T33" fmla="*/ 679 h 666"/>
                <a:gd name="T34" fmla="*/ 595 w 596"/>
                <a:gd name="T35" fmla="*/ 636 h 666"/>
                <a:gd name="T36" fmla="*/ 650 w 596"/>
                <a:gd name="T37" fmla="*/ 560 h 666"/>
                <a:gd name="T38" fmla="*/ 687 w 596"/>
                <a:gd name="T39" fmla="*/ 468 h 666"/>
                <a:gd name="T40" fmla="*/ 701 w 596"/>
                <a:gd name="T41" fmla="*/ 366 h 666"/>
                <a:gd name="T42" fmla="*/ 693 w 596"/>
                <a:gd name="T43" fmla="*/ 266 h 666"/>
                <a:gd name="T44" fmla="*/ 654 w 596"/>
                <a:gd name="T45" fmla="*/ 179 h 666"/>
                <a:gd name="T46" fmla="*/ 584 w 596"/>
                <a:gd name="T47" fmla="*/ 115 h 666"/>
                <a:gd name="T48" fmla="*/ 460 w 596"/>
                <a:gd name="T49" fmla="*/ 77 h 666"/>
                <a:gd name="T50" fmla="*/ 332 w 596"/>
                <a:gd name="T51" fmla="*/ 63 h 666"/>
                <a:gd name="T52" fmla="*/ 235 w 596"/>
                <a:gd name="T53" fmla="*/ 73 h 666"/>
                <a:gd name="T54" fmla="*/ 163 w 596"/>
                <a:gd name="T55" fmla="*/ 104 h 666"/>
                <a:gd name="T56" fmla="*/ 113 w 596"/>
                <a:gd name="T57" fmla="*/ 153 h 666"/>
                <a:gd name="T58" fmla="*/ 77 w 596"/>
                <a:gd name="T59" fmla="*/ 212 h 666"/>
                <a:gd name="T60" fmla="*/ 54 w 596"/>
                <a:gd name="T61" fmla="*/ 280 h 666"/>
                <a:gd name="T62" fmla="*/ 38 w 596"/>
                <a:gd name="T63" fmla="*/ 349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6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6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07B7EB-1A90-419D-88BA-294537012B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609600" y="76200"/>
            <a:ext cx="8763000" cy="12192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400" kern="0" smtClean="0">
                <a:solidFill>
                  <a:schemeClr val="bg2"/>
                </a:solidFill>
              </a:rPr>
              <a:t>Me llamo ________ clase 801</a:t>
            </a:r>
            <a:br>
              <a:rPr lang="en-US" altLang="en-US" sz="3400" kern="0" smtClean="0">
                <a:solidFill>
                  <a:schemeClr val="bg2"/>
                </a:solidFill>
              </a:rPr>
            </a:br>
            <a:r>
              <a:rPr lang="en-US" altLang="en-US" sz="3400" kern="0" smtClean="0">
                <a:solidFill>
                  <a:schemeClr val="bg2"/>
                </a:solidFill>
              </a:rPr>
              <a:t>La fecha es el 9 de abril del 2018</a:t>
            </a:r>
            <a:endParaRPr lang="en-US" altLang="en-US" sz="3400" kern="0" dirty="0" smtClean="0">
              <a:solidFill>
                <a:schemeClr val="bg2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295400" y="1219200"/>
            <a:ext cx="7848600" cy="5257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Propósito # 67: </a:t>
            </a:r>
            <a:r>
              <a:rPr lang="es-ES_tradnl" altLang="en-US" kern="0" dirty="0" smtClean="0"/>
              <a:t>¿Cómo repasamos para “</a:t>
            </a:r>
            <a:r>
              <a:rPr lang="es-ES_tradnl" altLang="en-US" kern="0" dirty="0" err="1" smtClean="0"/>
              <a:t>Quiz</a:t>
            </a:r>
            <a:r>
              <a:rPr lang="es-ES_tradnl" altLang="en-US" kern="0" dirty="0" smtClean="0"/>
              <a:t> 1/2” del capitulo 8?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kern="0" dirty="0" smtClean="0">
                <a:solidFill>
                  <a:srgbClr val="FF0066"/>
                </a:solidFill>
              </a:rPr>
              <a:t>L.O: to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review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party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,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concert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,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movie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museum</a:t>
            </a:r>
            <a:r>
              <a:rPr lang="es-ES_tradnl" altLang="en-US" sz="2800" i="1" kern="0" dirty="0" smtClean="0">
                <a:solidFill>
                  <a:srgbClr val="FF0066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FF0066"/>
                </a:solidFill>
              </a:rPr>
              <a:t>vocabulary</a:t>
            </a:r>
            <a:endParaRPr lang="es-ES_tradnl" altLang="en-US" sz="2800" i="1" kern="0" dirty="0" smtClean="0">
              <a:solidFill>
                <a:srgbClr val="FF0066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dirty="0" smtClean="0"/>
              <a:t>Texto: Copia y responde </a:t>
            </a:r>
            <a:r>
              <a:rPr lang="es-ES_tradnl" altLang="en-US" u="sng" kern="0" dirty="0" smtClean="0"/>
              <a:t>Actividad 5</a:t>
            </a:r>
            <a:r>
              <a:rPr lang="es-ES_tradnl" altLang="en-US" kern="0" dirty="0" smtClean="0"/>
              <a:t> p. 273</a:t>
            </a:r>
          </a:p>
        </p:txBody>
      </p:sp>
    </p:spTree>
    <p:extLst>
      <p:ext uri="{BB962C8B-B14F-4D97-AF65-F5344CB8AC3E}">
        <p14:creationId xmlns:p14="http://schemas.microsoft.com/office/powerpoint/2010/main" val="325715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r="16476" b="17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406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6" t="3363" r="15114" b="15364"/>
          <a:stretch>
            <a:fillRect/>
          </a:stretch>
        </p:blipFill>
        <p:spPr bwMode="auto">
          <a:xfrm>
            <a:off x="0" y="0"/>
            <a:ext cx="9102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001000" y="228600"/>
            <a:ext cx="914400" cy="76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b="1" dirty="0">
                <a:solidFill>
                  <a:srgbClr val="DD1948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6636" r="12500" b="99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467600" y="5715000"/>
            <a:ext cx="1485900" cy="1066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4400" y="3124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311191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312911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96200" y="313434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4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31606" y="534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5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05316" y="534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534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7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86367" y="534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7866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066800"/>
            <a:ext cx="7848600" cy="5715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en-US" b="1" dirty="0" smtClean="0"/>
          </a:p>
          <a:p>
            <a:pPr eaLnBrk="1" hangingPunct="1">
              <a:buFontTx/>
              <a:buNone/>
            </a:pPr>
            <a:r>
              <a:rPr lang="en-US" altLang="en-US" b="1" dirty="0" smtClean="0"/>
              <a:t>WORKBOOK:</a:t>
            </a:r>
          </a:p>
          <a:p>
            <a:pPr eaLnBrk="1" hangingPunct="1"/>
            <a:r>
              <a:rPr lang="en-US" altLang="en-US" b="1" dirty="0" err="1" smtClean="0"/>
              <a:t>Completa</a:t>
            </a:r>
            <a:r>
              <a:rPr lang="en-US" altLang="en-US" b="1" dirty="0" smtClean="0"/>
              <a:t> p. 8.5</a:t>
            </a:r>
          </a:p>
          <a:p>
            <a:pPr eaLnBrk="1" hangingPunct="1"/>
            <a:endParaRPr lang="en-US" altLang="en-US" b="1" dirty="0" smtClean="0"/>
          </a:p>
          <a:p>
            <a:pPr eaLnBrk="1" hangingPunct="1">
              <a:buFontTx/>
              <a:buNone/>
            </a:pPr>
            <a:endParaRPr lang="en-US" altLang="en-US" b="1" dirty="0" smtClean="0"/>
          </a:p>
          <a:p>
            <a:pPr eaLnBrk="1" hangingPunct="1">
              <a:buFontTx/>
              <a:buNone/>
            </a:pPr>
            <a:r>
              <a:rPr lang="en-US" altLang="en-US" b="1" dirty="0" smtClean="0"/>
              <a:t>SIGN </a:t>
            </a:r>
            <a:r>
              <a:rPr lang="en-US" altLang="en-US" b="1" u="sng" dirty="0" err="1" smtClean="0"/>
              <a:t>Examen</a:t>
            </a:r>
            <a:r>
              <a:rPr lang="en-US" altLang="en-US" b="1" u="sng" dirty="0" smtClean="0"/>
              <a:t>: </a:t>
            </a:r>
            <a:r>
              <a:rPr lang="en-US" altLang="en-US" b="1" u="sng" dirty="0" err="1" smtClean="0"/>
              <a:t>Capitulo</a:t>
            </a:r>
            <a:r>
              <a:rPr lang="en-US" altLang="en-US" b="1" u="sng" dirty="0" smtClean="0"/>
              <a:t> 7</a:t>
            </a:r>
            <a:r>
              <a:rPr lang="en-US" altLang="en-US" b="1" dirty="0" smtClean="0"/>
              <a:t> by NO LATER than NEXT MONDAY</a:t>
            </a:r>
          </a:p>
          <a:p>
            <a:pPr eaLnBrk="1" hangingPunct="1">
              <a:buFontTx/>
              <a:buNone/>
            </a:pPr>
            <a:r>
              <a:rPr lang="en-US" altLang="en-US" b="1" dirty="0" smtClean="0"/>
              <a:t>QUIZ </a:t>
            </a:r>
            <a:r>
              <a:rPr lang="en-US" altLang="en-US" b="1" dirty="0" smtClean="0"/>
              <a:t>1 / 2 on </a:t>
            </a:r>
            <a:r>
              <a:rPr lang="en-US" altLang="en-US" b="1" dirty="0" smtClean="0"/>
              <a:t>FRIDAY</a:t>
            </a:r>
            <a:r>
              <a:rPr lang="en-US" altLang="en-US" b="1" dirty="0" smtClean="0"/>
              <a:t>!!!</a:t>
            </a:r>
          </a:p>
          <a:p>
            <a:pPr eaLnBrk="1" hangingPunct="1"/>
            <a:r>
              <a:rPr lang="en-US" altLang="en-US" b="1" dirty="0" smtClean="0"/>
              <a:t>Study all vocabulary on p.266-273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09600" y="304800"/>
            <a:ext cx="8243888" cy="884238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1pPr>
            <a:lvl2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62000" y="2849562"/>
            <a:ext cx="8243888" cy="884238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1pPr>
            <a:lvl2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67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Custom 4">
      <a:dk1>
        <a:srgbClr val="00B050"/>
      </a:dk1>
      <a:lt1>
        <a:srgbClr val="151515"/>
      </a:lt1>
      <a:dk2>
        <a:srgbClr val="EDEDED"/>
      </a:dk2>
      <a:lt2>
        <a:srgbClr val="FFC000"/>
      </a:lt2>
      <a:accent1>
        <a:srgbClr val="336600"/>
      </a:accent1>
      <a:accent2>
        <a:srgbClr val="008000"/>
      </a:accent2>
      <a:accent3>
        <a:srgbClr val="AACAAA"/>
      </a:accent3>
      <a:accent4>
        <a:srgbClr val="DADADA"/>
      </a:accent4>
      <a:accent5>
        <a:srgbClr val="ADB8AA"/>
      </a:accent5>
      <a:accent6>
        <a:srgbClr val="007300"/>
      </a:accent6>
      <a:hlink>
        <a:srgbClr val="0070C0"/>
      </a:hlink>
      <a:folHlink>
        <a:srgbClr val="0070C0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1576</TotalTime>
  <Words>87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Balloons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 im La fecha es el 4 de diciembre del 2012</dc:title>
  <dc:creator>Helen Zumaeta</dc:creator>
  <cp:lastModifiedBy>Helen Zumaeta</cp:lastModifiedBy>
  <cp:revision>20</cp:revision>
  <dcterms:created xsi:type="dcterms:W3CDTF">2012-12-04T14:28:47Z</dcterms:created>
  <dcterms:modified xsi:type="dcterms:W3CDTF">2018-04-09T15:22:48Z</dcterms:modified>
</cp:coreProperties>
</file>